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Roboto"/>
      <p:regular r:id="rId33"/>
      <p:bold r:id="rId34"/>
      <p:italic r:id="rId35"/>
      <p:boldItalic r:id="rId36"/>
    </p:embeddedFont>
    <p:embeddedFont>
      <p:font typeface="Fira Sans Extra Condense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gbu1AlEpaCJZ/5FnkKPLymN7iO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italic.fntdata"/><Relationship Id="rId12" Type="http://schemas.openxmlformats.org/officeDocument/2006/relationships/slide" Target="slides/slide8.xml"/><Relationship Id="rId34" Type="http://schemas.openxmlformats.org/officeDocument/2006/relationships/font" Target="fonts/Roboto-bold.fntdata"/><Relationship Id="rId15" Type="http://schemas.openxmlformats.org/officeDocument/2006/relationships/slide" Target="slides/slide11.xml"/><Relationship Id="rId37" Type="http://schemas.openxmlformats.org/officeDocument/2006/relationships/font" Target="fonts/FiraSansExtraCondensed-regular.fntdata"/><Relationship Id="rId14" Type="http://schemas.openxmlformats.org/officeDocument/2006/relationships/slide" Target="slides/slide10.xml"/><Relationship Id="rId36" Type="http://schemas.openxmlformats.org/officeDocument/2006/relationships/font" Target="fonts/Roboto-boldItalic.fntdata"/><Relationship Id="rId17" Type="http://schemas.openxmlformats.org/officeDocument/2006/relationships/slide" Target="slides/slide13.xml"/><Relationship Id="rId39" Type="http://schemas.openxmlformats.org/officeDocument/2006/relationships/font" Target="fonts/FiraSansExtraCondensed-italic.fntdata"/><Relationship Id="rId16" Type="http://schemas.openxmlformats.org/officeDocument/2006/relationships/slide" Target="slides/slide12.xml"/><Relationship Id="rId38" Type="http://schemas.openxmlformats.org/officeDocument/2006/relationships/font" Target="fonts/FiraSansExtraCondense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1dc857c910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1dc857c910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code snippets for text </a:t>
            </a:r>
            <a:r>
              <a:rPr lang="en"/>
              <a:t>cleaning</a:t>
            </a:r>
            <a:r>
              <a:rPr lang="en"/>
              <a:t> and preprocessing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1e45caa9d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1e45caa9d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After preprocessing the data, we extracted the date features and used them in combination with the TF-IDF output. Since the TF-IDF output was in the form of a sparse matrix, we converted the resulting data frame to a numpy array. This allowed us to combine the date features with the TF-IDF output and obtain a final output in the form of an array</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1dbf9bf98d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1dbf9bf98d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a:t>
            </a:r>
            <a:r>
              <a:rPr lang="en"/>
              <a:t>performed</a:t>
            </a:r>
            <a:r>
              <a:rPr lang="en"/>
              <a:t> some EDA in which we included plots, Word - clouds and  topic models to know more about what kind of categories are coming up in </a:t>
            </a:r>
            <a:r>
              <a:rPr lang="en"/>
              <a:t>the dataset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1dbf9bf98d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1dbf9bf98d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First we did a count plot to understand more about the column ‘subject’, we found there was a clear division between fake and real news as it is </a:t>
            </a:r>
            <a:r>
              <a:rPr lang="en" sz="1400"/>
              <a:t>evident</a:t>
            </a:r>
            <a:r>
              <a:rPr lang="en" sz="1400"/>
              <a:t> from the plot so we decided to drop it as the feature from our model training.</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1dbf9bf98d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1dbf9bf98d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Next we did some word cloud on text corpus of the real news and fake news. It contains both unigram and bigrams.</a:t>
            </a:r>
            <a:br>
              <a:rPr lang="en" sz="1300"/>
            </a:br>
            <a:r>
              <a:rPr lang="en" sz="1300"/>
              <a:t>Here we can see that in real news words like washington reuters, </a:t>
            </a:r>
            <a:r>
              <a:rPr lang="en" sz="1300">
                <a:solidFill>
                  <a:schemeClr val="dk1"/>
                </a:solidFill>
              </a:rPr>
              <a:t>reuters,white house,  </a:t>
            </a:r>
            <a:r>
              <a:rPr lang="en" sz="1300"/>
              <a:t>barack obama, and government are more frequently </a:t>
            </a:r>
            <a:r>
              <a:rPr lang="en" sz="1300"/>
              <a:t>occurring</a:t>
            </a:r>
            <a:r>
              <a:rPr lang="en" sz="1300"/>
              <a:t>.</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1dbf9bf98d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1dbf9bf98d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While in fake news, we can see words like hillary clinton, trump more frequently </a:t>
            </a:r>
            <a:r>
              <a:rPr lang="en" sz="1300"/>
              <a:t>occurring. While there are few words like donald trump, white house which are frequently occurring in both.</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1dc857c910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1dc857c910_2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Jane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1dc857c9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1dc857c9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Jane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1dc857c910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1dc857c910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highlight>
                  <a:schemeClr val="lt1"/>
                </a:highlight>
              </a:rPr>
              <a:t>We fit logistic regression model </a:t>
            </a:r>
            <a:r>
              <a:rPr lang="en" sz="1400">
                <a:solidFill>
                  <a:schemeClr val="dk1"/>
                </a:solidFill>
                <a:highlight>
                  <a:schemeClr val="lt1"/>
                </a:highlight>
              </a:rPr>
              <a:t>on training data and then evaluate its performance using accuracy score, ROC AUC score, and classification report. In TF-IDF and BOW, the classification report shows high precision, recall, and f1-score values for both classes, indicating that the model is performing well for both classes in these method. With LDA we have 90% precision and recall.</a:t>
            </a:r>
            <a:endParaRPr sz="1300">
              <a:solidFill>
                <a:schemeClr val="dk1"/>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1dc857c910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1dc857c910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300"/>
              <a:t>While analyzing The feature importance of TF-IDF and BOW models we found out - </a:t>
            </a:r>
            <a:endParaRPr sz="1300"/>
          </a:p>
          <a:p>
            <a:pPr indent="0" lvl="0" marL="457200" rtl="0" algn="l">
              <a:spcBef>
                <a:spcPts val="0"/>
              </a:spcBef>
              <a:spcAft>
                <a:spcPts val="0"/>
              </a:spcAft>
              <a:buClr>
                <a:schemeClr val="dk1"/>
              </a:buClr>
              <a:buSzPts val="1100"/>
              <a:buFont typeface="Arial"/>
              <a:buNone/>
            </a:pPr>
            <a:r>
              <a:rPr lang="en" sz="1300"/>
              <a:t>Words like "Reuters" and "Washington Reuters" have been found to have high importance in identifying the authenticity of news.</a:t>
            </a:r>
            <a:endParaRPr sz="1300"/>
          </a:p>
          <a:p>
            <a:pPr indent="0" lvl="0" marL="457200" rtl="0" algn="l">
              <a:spcBef>
                <a:spcPts val="0"/>
              </a:spcBef>
              <a:spcAft>
                <a:spcPts val="0"/>
              </a:spcAft>
              <a:buClr>
                <a:schemeClr val="dk1"/>
              </a:buClr>
              <a:buSzPts val="1100"/>
              <a:buFont typeface="Arial"/>
              <a:buNone/>
            </a:pPr>
            <a:r>
              <a:rPr lang="en" sz="1300"/>
              <a:t>This can be attributed to the fact that "Reuters" is a well-known news agency and appears frequently in authentic news articles, as confirmed by the word cloud analysis.</a:t>
            </a:r>
            <a:endParaRPr sz="1300"/>
          </a:p>
          <a:p>
            <a:pPr indent="0" lvl="0" marL="457200" rtl="0" algn="l">
              <a:spcBef>
                <a:spcPts val="0"/>
              </a:spcBef>
              <a:spcAft>
                <a:spcPts val="0"/>
              </a:spcAft>
              <a:buClr>
                <a:schemeClr val="dk1"/>
              </a:buClr>
              <a:buSzPts val="1100"/>
              <a:buFont typeface="Arial"/>
              <a:buNone/>
            </a:pPr>
            <a:r>
              <a:rPr lang="en" sz="1300"/>
              <a:t>As a result, the presence of such tokens significantly contributes to the model's accuracy in distinguishing between real and fake news.</a:t>
            </a:r>
            <a:endParaRPr sz="1300"/>
          </a:p>
          <a:p>
            <a:pPr indent="0" lvl="0" marL="457200" rtl="0" algn="l">
              <a:spcBef>
                <a:spcPts val="0"/>
              </a:spcBef>
              <a:spcAft>
                <a:spcPts val="0"/>
              </a:spcAft>
              <a:buClr>
                <a:schemeClr val="dk1"/>
              </a:buClr>
              <a:buSzPts val="1100"/>
              <a:buFont typeface="Arial"/>
              <a:buNone/>
            </a:pPr>
            <a:r>
              <a:rPr lang="en" sz="1300"/>
              <a:t>These findings suggest that incorporating domain-specific knowledge into models can enhance their performance in tasks such as fake news detection.</a:t>
            </a:r>
            <a:endParaRPr sz="1300"/>
          </a:p>
          <a:p>
            <a:pPr indent="0" lvl="0" marL="0" rtl="0" algn="l">
              <a:spcBef>
                <a:spcPts val="0"/>
              </a:spcBef>
              <a:spcAft>
                <a:spcPts val="0"/>
              </a:spcAft>
              <a:buNone/>
            </a:pPr>
            <a:r>
              <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1e6b3a4d9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1e6b3a4d9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1e6b3a4d9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1e6b3a4d9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1db93f8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6" name="Google Shape;876;g21db93f80d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1e45caa9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1e45caa9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e6b3a4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e6b3a4d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e6b3a4d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1e6b3a4d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e6b3a4d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e6b3a4d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dbf9bf9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1dbf9bf9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data preprocessing, we covered two main categories - one was date parsing and the other was text cleaning on which we’ll talk about in the next slides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1d9f756850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1d9f756850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wanted</a:t>
            </a:r>
            <a:r>
              <a:rPr lang="en"/>
              <a:t> to use date as one of our features so initially Date column here was read as a string data type and with three different formats so to make it consistent, we had to parse it and convert it into date time format , for that used this piece of code where were are giving it these </a:t>
            </a:r>
            <a:r>
              <a:rPr lang="en"/>
              <a:t>different formats to parse text into datetime and if none of the format matches, we return nan for these rows. After we converted date column to datetime we extract year and month year from it shown over here.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next step for us was text cleaning - we worked on removing hyperlinks, html tags, any whitespaces, punctuations. After that we tokenized the text into words, using word_tokenize function from nltk. </a:t>
            </a:r>
            <a:r>
              <a:rPr lang="en"/>
              <a:t>Then we are removing any word which is non dictionary and stop words. Post that we are doing lemmatization which converts the word into root form so while computing term frequency their root form is considered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5"/>
          <p:cNvSpPr txBox="1"/>
          <p:nvPr>
            <p:ph type="ctrTitle"/>
          </p:nvPr>
        </p:nvSpPr>
        <p:spPr>
          <a:xfrm>
            <a:off x="4772100" y="1477700"/>
            <a:ext cx="3914700" cy="170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5"/>
          <p:cNvSpPr txBox="1"/>
          <p:nvPr>
            <p:ph idx="1" type="subTitle"/>
          </p:nvPr>
        </p:nvSpPr>
        <p:spPr>
          <a:xfrm>
            <a:off x="4772100" y="3183700"/>
            <a:ext cx="3914700" cy="482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6"/>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0"/>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40"/>
          <p:cNvSpPr txBox="1"/>
          <p:nvPr>
            <p:ph idx="1" type="body"/>
          </p:nvPr>
        </p:nvSpPr>
        <p:spPr>
          <a:xfrm>
            <a:off x="457200" y="1160825"/>
            <a:ext cx="8229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2" name="Google Shape;2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41"/>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457200" y="1160825"/>
            <a:ext cx="8229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4772100" y="1477700"/>
            <a:ext cx="3914700" cy="1706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4800"/>
              <a:buNone/>
            </a:pPr>
            <a:r>
              <a:rPr lang="en"/>
              <a:t>Fake News Detection</a:t>
            </a:r>
            <a:endParaRPr/>
          </a:p>
        </p:txBody>
      </p:sp>
      <p:sp>
        <p:nvSpPr>
          <p:cNvPr id="55" name="Google Shape;55;p1"/>
          <p:cNvSpPr txBox="1"/>
          <p:nvPr>
            <p:ph idx="1" type="subTitle"/>
          </p:nvPr>
        </p:nvSpPr>
        <p:spPr>
          <a:xfrm>
            <a:off x="4492350" y="3411100"/>
            <a:ext cx="4474200" cy="482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b="1" lang="en"/>
              <a:t>Group 1:</a:t>
            </a:r>
            <a:r>
              <a:rPr lang="en"/>
              <a:t> </a:t>
            </a:r>
            <a:r>
              <a:rPr b="1" lang="en"/>
              <a:t>Amelia Mazer, Jhaanvi Golani, Mengzhen Wang, Tomas Ricardo</a:t>
            </a:r>
            <a:endParaRPr b="1"/>
          </a:p>
        </p:txBody>
      </p:sp>
      <p:grpSp>
        <p:nvGrpSpPr>
          <p:cNvPr id="56" name="Google Shape;56;p1"/>
          <p:cNvGrpSpPr/>
          <p:nvPr/>
        </p:nvGrpSpPr>
        <p:grpSpPr>
          <a:xfrm>
            <a:off x="457200" y="586899"/>
            <a:ext cx="4003208" cy="4143504"/>
            <a:chOff x="457200" y="586924"/>
            <a:chExt cx="4003208" cy="4143504"/>
          </a:xfrm>
        </p:grpSpPr>
        <p:sp>
          <p:nvSpPr>
            <p:cNvPr id="57" name="Google Shape;57;p1"/>
            <p:cNvSpPr/>
            <p:nvPr/>
          </p:nvSpPr>
          <p:spPr>
            <a:xfrm>
              <a:off x="558721" y="586924"/>
              <a:ext cx="3901687" cy="3672814"/>
            </a:xfrm>
            <a:custGeom>
              <a:rect b="b" l="l" r="r" t="t"/>
              <a:pathLst>
                <a:path extrusionOk="0" h="34839" w="37010">
                  <a:moveTo>
                    <a:pt x="11003" y="1"/>
                  </a:moveTo>
                  <a:cubicBezTo>
                    <a:pt x="10203" y="1"/>
                    <a:pt x="9402" y="120"/>
                    <a:pt x="8632" y="344"/>
                  </a:cubicBezTo>
                  <a:cubicBezTo>
                    <a:pt x="5623" y="1221"/>
                    <a:pt x="3024" y="3622"/>
                    <a:pt x="1991" y="6560"/>
                  </a:cubicBezTo>
                  <a:cubicBezTo>
                    <a:pt x="0" y="12223"/>
                    <a:pt x="562" y="18732"/>
                    <a:pt x="3490" y="23975"/>
                  </a:cubicBezTo>
                  <a:cubicBezTo>
                    <a:pt x="4473" y="25728"/>
                    <a:pt x="5719" y="27334"/>
                    <a:pt x="7158" y="28737"/>
                  </a:cubicBezTo>
                  <a:cubicBezTo>
                    <a:pt x="10587" y="32083"/>
                    <a:pt x="15823" y="34839"/>
                    <a:pt x="20733" y="34839"/>
                  </a:cubicBezTo>
                  <a:cubicBezTo>
                    <a:pt x="20930" y="34839"/>
                    <a:pt x="21126" y="34834"/>
                    <a:pt x="21321" y="34826"/>
                  </a:cubicBezTo>
                  <a:cubicBezTo>
                    <a:pt x="23398" y="34734"/>
                    <a:pt x="25490" y="34056"/>
                    <a:pt x="27131" y="32759"/>
                  </a:cubicBezTo>
                  <a:cubicBezTo>
                    <a:pt x="28915" y="31356"/>
                    <a:pt x="29948" y="29279"/>
                    <a:pt x="30920" y="27283"/>
                  </a:cubicBezTo>
                  <a:cubicBezTo>
                    <a:pt x="33686" y="21579"/>
                    <a:pt x="37009" y="13930"/>
                    <a:pt x="33094" y="7932"/>
                  </a:cubicBezTo>
                  <a:cubicBezTo>
                    <a:pt x="31514" y="5507"/>
                    <a:pt x="28996" y="4361"/>
                    <a:pt x="26164" y="4361"/>
                  </a:cubicBezTo>
                  <a:cubicBezTo>
                    <a:pt x="26127" y="4361"/>
                    <a:pt x="26090" y="4361"/>
                    <a:pt x="26052" y="4361"/>
                  </a:cubicBezTo>
                  <a:cubicBezTo>
                    <a:pt x="24659" y="4374"/>
                    <a:pt x="23166" y="4588"/>
                    <a:pt x="21709" y="4588"/>
                  </a:cubicBezTo>
                  <a:cubicBezTo>
                    <a:pt x="20306" y="4588"/>
                    <a:pt x="18937" y="4390"/>
                    <a:pt x="17725" y="3622"/>
                  </a:cubicBezTo>
                  <a:cubicBezTo>
                    <a:pt x="16114" y="2598"/>
                    <a:pt x="15182" y="942"/>
                    <a:pt x="13297" y="349"/>
                  </a:cubicBezTo>
                  <a:cubicBezTo>
                    <a:pt x="12552" y="113"/>
                    <a:pt x="11778" y="1"/>
                    <a:pt x="110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457200" y="2343135"/>
              <a:ext cx="3934262" cy="2387293"/>
            </a:xfrm>
            <a:custGeom>
              <a:rect b="b" l="l" r="r" t="t"/>
              <a:pathLst>
                <a:path extrusionOk="0" h="22645" w="37319">
                  <a:moveTo>
                    <a:pt x="23280" y="1"/>
                  </a:moveTo>
                  <a:cubicBezTo>
                    <a:pt x="14626" y="1"/>
                    <a:pt x="4306" y="706"/>
                    <a:pt x="2716" y="1815"/>
                  </a:cubicBezTo>
                  <a:cubicBezTo>
                    <a:pt x="1" y="3709"/>
                    <a:pt x="5841" y="15208"/>
                    <a:pt x="5770" y="15558"/>
                  </a:cubicBezTo>
                  <a:lnTo>
                    <a:pt x="5770" y="22644"/>
                  </a:lnTo>
                  <a:lnTo>
                    <a:pt x="32096" y="22644"/>
                  </a:lnTo>
                  <a:lnTo>
                    <a:pt x="32365" y="15791"/>
                  </a:lnTo>
                  <a:cubicBezTo>
                    <a:pt x="32365" y="15791"/>
                    <a:pt x="37319" y="3127"/>
                    <a:pt x="35465" y="1166"/>
                  </a:cubicBezTo>
                  <a:cubicBezTo>
                    <a:pt x="34696" y="354"/>
                    <a:pt x="29406" y="1"/>
                    <a:pt x="23280" y="1"/>
                  </a:cubicBezTo>
                  <a:close/>
                </a:path>
              </a:pathLst>
            </a:custGeom>
            <a:solidFill>
              <a:srgbClr val="D465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3631968" y="3877012"/>
              <a:ext cx="616932" cy="853395"/>
            </a:xfrm>
            <a:custGeom>
              <a:rect b="b" l="l" r="r" t="t"/>
              <a:pathLst>
                <a:path extrusionOk="0" h="8095" w="5852">
                  <a:moveTo>
                    <a:pt x="2923" y="1"/>
                  </a:moveTo>
                  <a:cubicBezTo>
                    <a:pt x="2295" y="1"/>
                    <a:pt x="1667" y="78"/>
                    <a:pt x="1039" y="233"/>
                  </a:cubicBezTo>
                  <a:cubicBezTo>
                    <a:pt x="426" y="385"/>
                    <a:pt x="1" y="947"/>
                    <a:pt x="1" y="1580"/>
                  </a:cubicBezTo>
                  <a:lnTo>
                    <a:pt x="1" y="8094"/>
                  </a:lnTo>
                  <a:lnTo>
                    <a:pt x="5851" y="8094"/>
                  </a:lnTo>
                  <a:lnTo>
                    <a:pt x="5851" y="1580"/>
                  </a:lnTo>
                  <a:cubicBezTo>
                    <a:pt x="5851" y="1271"/>
                    <a:pt x="5750" y="977"/>
                    <a:pt x="5573" y="744"/>
                  </a:cubicBezTo>
                  <a:cubicBezTo>
                    <a:pt x="5390" y="496"/>
                    <a:pt x="5127" y="309"/>
                    <a:pt x="4808" y="233"/>
                  </a:cubicBezTo>
                  <a:cubicBezTo>
                    <a:pt x="4180" y="78"/>
                    <a:pt x="3552" y="1"/>
                    <a:pt x="29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3861576" y="4013533"/>
              <a:ext cx="161402" cy="152968"/>
            </a:xfrm>
            <a:custGeom>
              <a:rect b="b" l="l" r="r" t="t"/>
              <a:pathLst>
                <a:path extrusionOk="0" h="1451" w="1531">
                  <a:moveTo>
                    <a:pt x="752" y="345"/>
                  </a:moveTo>
                  <a:cubicBezTo>
                    <a:pt x="833" y="345"/>
                    <a:pt x="895" y="394"/>
                    <a:pt x="928" y="427"/>
                  </a:cubicBezTo>
                  <a:cubicBezTo>
                    <a:pt x="1004" y="508"/>
                    <a:pt x="1039" y="630"/>
                    <a:pt x="1024" y="716"/>
                  </a:cubicBezTo>
                  <a:cubicBezTo>
                    <a:pt x="1009" y="792"/>
                    <a:pt x="958" y="858"/>
                    <a:pt x="887" y="903"/>
                  </a:cubicBezTo>
                  <a:cubicBezTo>
                    <a:pt x="862" y="918"/>
                    <a:pt x="832" y="934"/>
                    <a:pt x="801" y="939"/>
                  </a:cubicBezTo>
                  <a:cubicBezTo>
                    <a:pt x="791" y="939"/>
                    <a:pt x="781" y="944"/>
                    <a:pt x="771" y="949"/>
                  </a:cubicBezTo>
                  <a:cubicBezTo>
                    <a:pt x="753" y="951"/>
                    <a:pt x="735" y="953"/>
                    <a:pt x="718" y="953"/>
                  </a:cubicBezTo>
                  <a:cubicBezTo>
                    <a:pt x="700" y="953"/>
                    <a:pt x="682" y="951"/>
                    <a:pt x="664" y="949"/>
                  </a:cubicBezTo>
                  <a:cubicBezTo>
                    <a:pt x="593" y="928"/>
                    <a:pt x="528" y="883"/>
                    <a:pt x="497" y="827"/>
                  </a:cubicBezTo>
                  <a:cubicBezTo>
                    <a:pt x="452" y="746"/>
                    <a:pt x="457" y="635"/>
                    <a:pt x="507" y="533"/>
                  </a:cubicBezTo>
                  <a:cubicBezTo>
                    <a:pt x="558" y="427"/>
                    <a:pt x="639" y="361"/>
                    <a:pt x="730" y="346"/>
                  </a:cubicBezTo>
                  <a:cubicBezTo>
                    <a:pt x="738" y="345"/>
                    <a:pt x="745" y="345"/>
                    <a:pt x="752" y="345"/>
                  </a:cubicBezTo>
                  <a:close/>
                  <a:moveTo>
                    <a:pt x="401" y="1"/>
                  </a:moveTo>
                  <a:cubicBezTo>
                    <a:pt x="390" y="1"/>
                    <a:pt x="380" y="5"/>
                    <a:pt x="371" y="12"/>
                  </a:cubicBezTo>
                  <a:cubicBezTo>
                    <a:pt x="355" y="27"/>
                    <a:pt x="350" y="52"/>
                    <a:pt x="366" y="72"/>
                  </a:cubicBezTo>
                  <a:cubicBezTo>
                    <a:pt x="441" y="159"/>
                    <a:pt x="538" y="229"/>
                    <a:pt x="639" y="285"/>
                  </a:cubicBezTo>
                  <a:cubicBezTo>
                    <a:pt x="558" y="321"/>
                    <a:pt x="482" y="392"/>
                    <a:pt x="431" y="493"/>
                  </a:cubicBezTo>
                  <a:cubicBezTo>
                    <a:pt x="411" y="538"/>
                    <a:pt x="396" y="589"/>
                    <a:pt x="386" y="640"/>
                  </a:cubicBezTo>
                  <a:cubicBezTo>
                    <a:pt x="303" y="570"/>
                    <a:pt x="198" y="530"/>
                    <a:pt x="92" y="530"/>
                  </a:cubicBezTo>
                  <a:cubicBezTo>
                    <a:pt x="75" y="530"/>
                    <a:pt x="58" y="531"/>
                    <a:pt x="41" y="533"/>
                  </a:cubicBezTo>
                  <a:cubicBezTo>
                    <a:pt x="16" y="538"/>
                    <a:pt x="1" y="559"/>
                    <a:pt x="6" y="579"/>
                  </a:cubicBezTo>
                  <a:cubicBezTo>
                    <a:pt x="6" y="601"/>
                    <a:pt x="25" y="615"/>
                    <a:pt x="43" y="615"/>
                  </a:cubicBezTo>
                  <a:cubicBezTo>
                    <a:pt x="46" y="615"/>
                    <a:pt x="49" y="615"/>
                    <a:pt x="51" y="614"/>
                  </a:cubicBezTo>
                  <a:cubicBezTo>
                    <a:pt x="65" y="613"/>
                    <a:pt x="78" y="612"/>
                    <a:pt x="92" y="612"/>
                  </a:cubicBezTo>
                  <a:cubicBezTo>
                    <a:pt x="201" y="612"/>
                    <a:pt x="313" y="666"/>
                    <a:pt x="381" y="751"/>
                  </a:cubicBezTo>
                  <a:cubicBezTo>
                    <a:pt x="381" y="751"/>
                    <a:pt x="386" y="751"/>
                    <a:pt x="386" y="756"/>
                  </a:cubicBezTo>
                  <a:cubicBezTo>
                    <a:pt x="391" y="797"/>
                    <a:pt x="401" y="832"/>
                    <a:pt x="421" y="868"/>
                  </a:cubicBezTo>
                  <a:cubicBezTo>
                    <a:pt x="467" y="949"/>
                    <a:pt x="553" y="1010"/>
                    <a:pt x="649" y="1030"/>
                  </a:cubicBezTo>
                  <a:cubicBezTo>
                    <a:pt x="659" y="1030"/>
                    <a:pt x="669" y="1030"/>
                    <a:pt x="685" y="1035"/>
                  </a:cubicBezTo>
                  <a:cubicBezTo>
                    <a:pt x="599" y="1141"/>
                    <a:pt x="563" y="1283"/>
                    <a:pt x="593" y="1415"/>
                  </a:cubicBezTo>
                  <a:cubicBezTo>
                    <a:pt x="599" y="1435"/>
                    <a:pt x="614" y="1450"/>
                    <a:pt x="634" y="1450"/>
                  </a:cubicBezTo>
                  <a:lnTo>
                    <a:pt x="644" y="1450"/>
                  </a:lnTo>
                  <a:cubicBezTo>
                    <a:pt x="664" y="1445"/>
                    <a:pt x="680" y="1420"/>
                    <a:pt x="675" y="1400"/>
                  </a:cubicBezTo>
                  <a:cubicBezTo>
                    <a:pt x="644" y="1263"/>
                    <a:pt x="700" y="1111"/>
                    <a:pt x="811" y="1025"/>
                  </a:cubicBezTo>
                  <a:cubicBezTo>
                    <a:pt x="852" y="1015"/>
                    <a:pt x="897" y="999"/>
                    <a:pt x="933" y="974"/>
                  </a:cubicBezTo>
                  <a:cubicBezTo>
                    <a:pt x="973" y="949"/>
                    <a:pt x="1004" y="918"/>
                    <a:pt x="1029" y="883"/>
                  </a:cubicBezTo>
                  <a:cubicBezTo>
                    <a:pt x="1039" y="883"/>
                    <a:pt x="1049" y="878"/>
                    <a:pt x="1054" y="868"/>
                  </a:cubicBezTo>
                  <a:cubicBezTo>
                    <a:pt x="1146" y="726"/>
                    <a:pt x="1313" y="630"/>
                    <a:pt x="1485" y="630"/>
                  </a:cubicBezTo>
                  <a:lnTo>
                    <a:pt x="1490" y="630"/>
                  </a:lnTo>
                  <a:cubicBezTo>
                    <a:pt x="1515" y="630"/>
                    <a:pt x="1531" y="614"/>
                    <a:pt x="1531" y="589"/>
                  </a:cubicBezTo>
                  <a:cubicBezTo>
                    <a:pt x="1531" y="569"/>
                    <a:pt x="1515" y="549"/>
                    <a:pt x="1490" y="549"/>
                  </a:cubicBezTo>
                  <a:lnTo>
                    <a:pt x="1485" y="549"/>
                  </a:lnTo>
                  <a:cubicBezTo>
                    <a:pt x="1348" y="549"/>
                    <a:pt x="1217" y="599"/>
                    <a:pt x="1110" y="685"/>
                  </a:cubicBezTo>
                  <a:cubicBezTo>
                    <a:pt x="1115" y="579"/>
                    <a:pt x="1070" y="457"/>
                    <a:pt x="989" y="371"/>
                  </a:cubicBezTo>
                  <a:cubicBezTo>
                    <a:pt x="933" y="310"/>
                    <a:pt x="867" y="275"/>
                    <a:pt x="801" y="265"/>
                  </a:cubicBezTo>
                  <a:cubicBezTo>
                    <a:pt x="796" y="260"/>
                    <a:pt x="791" y="255"/>
                    <a:pt x="786" y="255"/>
                  </a:cubicBezTo>
                  <a:cubicBezTo>
                    <a:pt x="649" y="209"/>
                    <a:pt x="528" y="123"/>
                    <a:pt x="431" y="17"/>
                  </a:cubicBezTo>
                  <a:cubicBezTo>
                    <a:pt x="423" y="6"/>
                    <a:pt x="412" y="1"/>
                    <a:pt x="401" y="1"/>
                  </a:cubicBezTo>
                  <a:close/>
                </a:path>
              </a:pathLst>
            </a:custGeom>
            <a:solidFill>
              <a:srgbClr val="D76906"/>
            </a:solidFill>
            <a:ln cap="flat" cmpd="sng" w="9525">
              <a:solidFill>
                <a:srgbClr val="D7690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748796" y="3876907"/>
              <a:ext cx="616932" cy="853501"/>
            </a:xfrm>
            <a:custGeom>
              <a:rect b="b" l="l" r="r" t="t"/>
              <a:pathLst>
                <a:path extrusionOk="0" h="8096" w="5852">
                  <a:moveTo>
                    <a:pt x="2882" y="1"/>
                  </a:moveTo>
                  <a:cubicBezTo>
                    <a:pt x="2229" y="1"/>
                    <a:pt x="1579" y="84"/>
                    <a:pt x="933" y="254"/>
                  </a:cubicBezTo>
                  <a:cubicBezTo>
                    <a:pt x="380" y="401"/>
                    <a:pt x="0" y="897"/>
                    <a:pt x="0" y="1465"/>
                  </a:cubicBezTo>
                  <a:lnTo>
                    <a:pt x="0" y="8095"/>
                  </a:lnTo>
                  <a:lnTo>
                    <a:pt x="5851" y="8095"/>
                  </a:lnTo>
                  <a:lnTo>
                    <a:pt x="5851" y="1480"/>
                  </a:lnTo>
                  <a:cubicBezTo>
                    <a:pt x="5851" y="907"/>
                    <a:pt x="5466" y="406"/>
                    <a:pt x="4909" y="264"/>
                  </a:cubicBezTo>
                  <a:cubicBezTo>
                    <a:pt x="4231" y="89"/>
                    <a:pt x="3555" y="1"/>
                    <a:pt x="28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952259" y="4013533"/>
              <a:ext cx="161402" cy="152968"/>
            </a:xfrm>
            <a:custGeom>
              <a:rect b="b" l="l" r="r" t="t"/>
              <a:pathLst>
                <a:path extrusionOk="0" h="1451" w="1531">
                  <a:moveTo>
                    <a:pt x="748" y="345"/>
                  </a:moveTo>
                  <a:cubicBezTo>
                    <a:pt x="832" y="345"/>
                    <a:pt x="895" y="394"/>
                    <a:pt x="927" y="427"/>
                  </a:cubicBezTo>
                  <a:cubicBezTo>
                    <a:pt x="1003" y="508"/>
                    <a:pt x="1039" y="630"/>
                    <a:pt x="1019" y="716"/>
                  </a:cubicBezTo>
                  <a:cubicBezTo>
                    <a:pt x="1003" y="792"/>
                    <a:pt x="958" y="858"/>
                    <a:pt x="887" y="903"/>
                  </a:cubicBezTo>
                  <a:cubicBezTo>
                    <a:pt x="862" y="918"/>
                    <a:pt x="831" y="934"/>
                    <a:pt x="801" y="939"/>
                  </a:cubicBezTo>
                  <a:cubicBezTo>
                    <a:pt x="791" y="939"/>
                    <a:pt x="781" y="944"/>
                    <a:pt x="770" y="949"/>
                  </a:cubicBezTo>
                  <a:cubicBezTo>
                    <a:pt x="753" y="951"/>
                    <a:pt x="735" y="953"/>
                    <a:pt x="717" y="953"/>
                  </a:cubicBezTo>
                  <a:cubicBezTo>
                    <a:pt x="700" y="953"/>
                    <a:pt x="682" y="951"/>
                    <a:pt x="664" y="949"/>
                  </a:cubicBezTo>
                  <a:cubicBezTo>
                    <a:pt x="593" y="928"/>
                    <a:pt x="527" y="883"/>
                    <a:pt x="492" y="827"/>
                  </a:cubicBezTo>
                  <a:cubicBezTo>
                    <a:pt x="451" y="746"/>
                    <a:pt x="456" y="635"/>
                    <a:pt x="507" y="533"/>
                  </a:cubicBezTo>
                  <a:cubicBezTo>
                    <a:pt x="558" y="427"/>
                    <a:pt x="639" y="361"/>
                    <a:pt x="725" y="346"/>
                  </a:cubicBezTo>
                  <a:cubicBezTo>
                    <a:pt x="733" y="345"/>
                    <a:pt x="740" y="345"/>
                    <a:pt x="748" y="345"/>
                  </a:cubicBezTo>
                  <a:close/>
                  <a:moveTo>
                    <a:pt x="398" y="1"/>
                  </a:moveTo>
                  <a:cubicBezTo>
                    <a:pt x="388" y="1"/>
                    <a:pt x="377" y="5"/>
                    <a:pt x="370" y="12"/>
                  </a:cubicBezTo>
                  <a:cubicBezTo>
                    <a:pt x="350" y="27"/>
                    <a:pt x="350" y="52"/>
                    <a:pt x="365" y="72"/>
                  </a:cubicBezTo>
                  <a:cubicBezTo>
                    <a:pt x="441" y="159"/>
                    <a:pt x="537" y="229"/>
                    <a:pt x="639" y="285"/>
                  </a:cubicBezTo>
                  <a:cubicBezTo>
                    <a:pt x="558" y="321"/>
                    <a:pt x="482" y="392"/>
                    <a:pt x="431" y="493"/>
                  </a:cubicBezTo>
                  <a:cubicBezTo>
                    <a:pt x="406" y="538"/>
                    <a:pt x="391" y="589"/>
                    <a:pt x="385" y="640"/>
                  </a:cubicBezTo>
                  <a:cubicBezTo>
                    <a:pt x="303" y="570"/>
                    <a:pt x="197" y="530"/>
                    <a:pt x="92" y="530"/>
                  </a:cubicBezTo>
                  <a:cubicBezTo>
                    <a:pt x="75" y="530"/>
                    <a:pt x="58" y="531"/>
                    <a:pt x="41" y="533"/>
                  </a:cubicBezTo>
                  <a:cubicBezTo>
                    <a:pt x="16" y="538"/>
                    <a:pt x="0" y="559"/>
                    <a:pt x="6" y="579"/>
                  </a:cubicBezTo>
                  <a:cubicBezTo>
                    <a:pt x="6" y="601"/>
                    <a:pt x="21" y="615"/>
                    <a:pt x="42" y="615"/>
                  </a:cubicBezTo>
                  <a:cubicBezTo>
                    <a:pt x="45" y="615"/>
                    <a:pt x="48" y="615"/>
                    <a:pt x="51" y="614"/>
                  </a:cubicBezTo>
                  <a:cubicBezTo>
                    <a:pt x="64" y="613"/>
                    <a:pt x="78" y="612"/>
                    <a:pt x="91" y="612"/>
                  </a:cubicBezTo>
                  <a:cubicBezTo>
                    <a:pt x="201" y="612"/>
                    <a:pt x="313" y="666"/>
                    <a:pt x="380" y="751"/>
                  </a:cubicBezTo>
                  <a:cubicBezTo>
                    <a:pt x="380" y="751"/>
                    <a:pt x="380" y="751"/>
                    <a:pt x="385" y="756"/>
                  </a:cubicBezTo>
                  <a:cubicBezTo>
                    <a:pt x="391" y="797"/>
                    <a:pt x="401" y="832"/>
                    <a:pt x="421" y="868"/>
                  </a:cubicBezTo>
                  <a:cubicBezTo>
                    <a:pt x="466" y="949"/>
                    <a:pt x="548" y="1010"/>
                    <a:pt x="644" y="1030"/>
                  </a:cubicBezTo>
                  <a:cubicBezTo>
                    <a:pt x="659" y="1030"/>
                    <a:pt x="669" y="1030"/>
                    <a:pt x="684" y="1035"/>
                  </a:cubicBezTo>
                  <a:cubicBezTo>
                    <a:pt x="598" y="1141"/>
                    <a:pt x="563" y="1283"/>
                    <a:pt x="588" y="1415"/>
                  </a:cubicBezTo>
                  <a:cubicBezTo>
                    <a:pt x="593" y="1435"/>
                    <a:pt x="613" y="1450"/>
                    <a:pt x="634" y="1450"/>
                  </a:cubicBezTo>
                  <a:lnTo>
                    <a:pt x="639" y="1450"/>
                  </a:lnTo>
                  <a:cubicBezTo>
                    <a:pt x="664" y="1445"/>
                    <a:pt x="679" y="1420"/>
                    <a:pt x="674" y="1400"/>
                  </a:cubicBezTo>
                  <a:cubicBezTo>
                    <a:pt x="644" y="1263"/>
                    <a:pt x="700" y="1111"/>
                    <a:pt x="811" y="1025"/>
                  </a:cubicBezTo>
                  <a:cubicBezTo>
                    <a:pt x="851" y="1015"/>
                    <a:pt x="892" y="999"/>
                    <a:pt x="933" y="974"/>
                  </a:cubicBezTo>
                  <a:cubicBezTo>
                    <a:pt x="973" y="949"/>
                    <a:pt x="1003" y="918"/>
                    <a:pt x="1029" y="883"/>
                  </a:cubicBezTo>
                  <a:cubicBezTo>
                    <a:pt x="1039" y="883"/>
                    <a:pt x="1049" y="878"/>
                    <a:pt x="1054" y="868"/>
                  </a:cubicBezTo>
                  <a:cubicBezTo>
                    <a:pt x="1145" y="726"/>
                    <a:pt x="1312" y="630"/>
                    <a:pt x="1485" y="630"/>
                  </a:cubicBezTo>
                  <a:lnTo>
                    <a:pt x="1490" y="630"/>
                  </a:lnTo>
                  <a:cubicBezTo>
                    <a:pt x="1510" y="630"/>
                    <a:pt x="1530" y="614"/>
                    <a:pt x="1530" y="589"/>
                  </a:cubicBezTo>
                  <a:cubicBezTo>
                    <a:pt x="1530" y="569"/>
                    <a:pt x="1515" y="549"/>
                    <a:pt x="1490" y="549"/>
                  </a:cubicBezTo>
                  <a:lnTo>
                    <a:pt x="1485" y="549"/>
                  </a:lnTo>
                  <a:cubicBezTo>
                    <a:pt x="1348" y="549"/>
                    <a:pt x="1216" y="599"/>
                    <a:pt x="1110" y="685"/>
                  </a:cubicBezTo>
                  <a:cubicBezTo>
                    <a:pt x="1115" y="579"/>
                    <a:pt x="1069" y="457"/>
                    <a:pt x="988" y="371"/>
                  </a:cubicBezTo>
                  <a:cubicBezTo>
                    <a:pt x="933" y="310"/>
                    <a:pt x="867" y="275"/>
                    <a:pt x="796" y="265"/>
                  </a:cubicBezTo>
                  <a:cubicBezTo>
                    <a:pt x="796" y="260"/>
                    <a:pt x="791" y="255"/>
                    <a:pt x="786" y="255"/>
                  </a:cubicBezTo>
                  <a:cubicBezTo>
                    <a:pt x="649" y="209"/>
                    <a:pt x="522" y="123"/>
                    <a:pt x="431" y="17"/>
                  </a:cubicBezTo>
                  <a:cubicBezTo>
                    <a:pt x="423" y="6"/>
                    <a:pt x="410" y="1"/>
                    <a:pt x="398" y="1"/>
                  </a:cubicBezTo>
                  <a:close/>
                </a:path>
              </a:pathLst>
            </a:custGeom>
            <a:solidFill>
              <a:srgbClr val="D76906"/>
            </a:solidFill>
            <a:ln cap="flat" cmpd="sng" w="9525">
              <a:solidFill>
                <a:srgbClr val="D7690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3005553" y="2827861"/>
              <a:ext cx="1007839" cy="959345"/>
            </a:xfrm>
            <a:custGeom>
              <a:rect b="b" l="l" r="r" t="t"/>
              <a:pathLst>
                <a:path extrusionOk="0" h="9100" w="9560">
                  <a:moveTo>
                    <a:pt x="8194" y="0"/>
                  </a:moveTo>
                  <a:cubicBezTo>
                    <a:pt x="7737" y="0"/>
                    <a:pt x="7418" y="271"/>
                    <a:pt x="7250" y="834"/>
                  </a:cubicBezTo>
                  <a:lnTo>
                    <a:pt x="6317" y="5823"/>
                  </a:lnTo>
                  <a:lnTo>
                    <a:pt x="3450" y="3123"/>
                  </a:lnTo>
                  <a:lnTo>
                    <a:pt x="1500" y="1290"/>
                  </a:lnTo>
                  <a:lnTo>
                    <a:pt x="1" y="2865"/>
                  </a:lnTo>
                  <a:cubicBezTo>
                    <a:pt x="1" y="2865"/>
                    <a:pt x="4371" y="9099"/>
                    <a:pt x="6902" y="9099"/>
                  </a:cubicBezTo>
                  <a:cubicBezTo>
                    <a:pt x="7029" y="9099"/>
                    <a:pt x="7152" y="9083"/>
                    <a:pt x="7270" y="9050"/>
                  </a:cubicBezTo>
                  <a:cubicBezTo>
                    <a:pt x="7346" y="9030"/>
                    <a:pt x="7422" y="8999"/>
                    <a:pt x="7498" y="8959"/>
                  </a:cubicBezTo>
                  <a:cubicBezTo>
                    <a:pt x="9559" y="7885"/>
                    <a:pt x="8678" y="84"/>
                    <a:pt x="8678" y="84"/>
                  </a:cubicBezTo>
                  <a:cubicBezTo>
                    <a:pt x="8503" y="28"/>
                    <a:pt x="8341" y="0"/>
                    <a:pt x="8194" y="0"/>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767982" y="2827861"/>
              <a:ext cx="987598" cy="937417"/>
            </a:xfrm>
            <a:custGeom>
              <a:rect b="b" l="l" r="r" t="t"/>
              <a:pathLst>
                <a:path extrusionOk="0" h="8892" w="9368">
                  <a:moveTo>
                    <a:pt x="1172" y="0"/>
                  </a:moveTo>
                  <a:cubicBezTo>
                    <a:pt x="1024" y="0"/>
                    <a:pt x="861" y="28"/>
                    <a:pt x="685" y="84"/>
                  </a:cubicBezTo>
                  <a:cubicBezTo>
                    <a:pt x="685" y="84"/>
                    <a:pt x="1" y="7627"/>
                    <a:pt x="1916" y="8726"/>
                  </a:cubicBezTo>
                  <a:cubicBezTo>
                    <a:pt x="1926" y="8736"/>
                    <a:pt x="1941" y="8741"/>
                    <a:pt x="1951" y="8746"/>
                  </a:cubicBezTo>
                  <a:cubicBezTo>
                    <a:pt x="2140" y="8846"/>
                    <a:pt x="2346" y="8891"/>
                    <a:pt x="2566" y="8891"/>
                  </a:cubicBezTo>
                  <a:cubicBezTo>
                    <a:pt x="5085" y="8891"/>
                    <a:pt x="9367" y="2865"/>
                    <a:pt x="9367" y="2865"/>
                  </a:cubicBezTo>
                  <a:lnTo>
                    <a:pt x="7863" y="1290"/>
                  </a:lnTo>
                  <a:lnTo>
                    <a:pt x="6090" y="2961"/>
                  </a:lnTo>
                  <a:lnTo>
                    <a:pt x="3050" y="5823"/>
                  </a:lnTo>
                  <a:lnTo>
                    <a:pt x="2118" y="834"/>
                  </a:lnTo>
                  <a:cubicBezTo>
                    <a:pt x="1950" y="271"/>
                    <a:pt x="1631" y="0"/>
                    <a:pt x="1172" y="0"/>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1584577" y="3226458"/>
              <a:ext cx="1562045" cy="999827"/>
            </a:xfrm>
            <a:custGeom>
              <a:rect b="b" l="l" r="r" t="t"/>
              <a:pathLst>
                <a:path extrusionOk="0" h="9484" w="14817">
                  <a:moveTo>
                    <a:pt x="547" y="1"/>
                  </a:moveTo>
                  <a:cubicBezTo>
                    <a:pt x="998" y="3496"/>
                    <a:pt x="567" y="6085"/>
                    <a:pt x="253" y="7356"/>
                  </a:cubicBezTo>
                  <a:cubicBezTo>
                    <a:pt x="117" y="7923"/>
                    <a:pt x="0" y="8227"/>
                    <a:pt x="0" y="8227"/>
                  </a:cubicBezTo>
                  <a:lnTo>
                    <a:pt x="13014" y="9332"/>
                  </a:lnTo>
                  <a:lnTo>
                    <a:pt x="14817" y="9484"/>
                  </a:lnTo>
                  <a:cubicBezTo>
                    <a:pt x="14569" y="8815"/>
                    <a:pt x="14391" y="8091"/>
                    <a:pt x="14275" y="7356"/>
                  </a:cubicBezTo>
                  <a:cubicBezTo>
                    <a:pt x="14088" y="6171"/>
                    <a:pt x="14042" y="4945"/>
                    <a:pt x="14067" y="3846"/>
                  </a:cubicBezTo>
                  <a:cubicBezTo>
                    <a:pt x="14118" y="1688"/>
                    <a:pt x="14432" y="1"/>
                    <a:pt x="1443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1477153" y="3539032"/>
              <a:ext cx="2071130" cy="1191380"/>
            </a:xfrm>
            <a:custGeom>
              <a:rect b="b" l="l" r="r" t="t"/>
              <a:pathLst>
                <a:path extrusionOk="0" h="11301" w="19646">
                  <a:moveTo>
                    <a:pt x="12722" y="1"/>
                  </a:moveTo>
                  <a:cubicBezTo>
                    <a:pt x="10445" y="1"/>
                    <a:pt x="1078" y="5064"/>
                    <a:pt x="1019" y="5262"/>
                  </a:cubicBezTo>
                  <a:cubicBezTo>
                    <a:pt x="1" y="8661"/>
                    <a:pt x="1014" y="10612"/>
                    <a:pt x="2833" y="11300"/>
                  </a:cubicBezTo>
                  <a:lnTo>
                    <a:pt x="5619" y="11300"/>
                  </a:lnTo>
                  <a:cubicBezTo>
                    <a:pt x="8157" y="10080"/>
                    <a:pt x="10897" y="5348"/>
                    <a:pt x="10897" y="5348"/>
                  </a:cubicBezTo>
                  <a:lnTo>
                    <a:pt x="11819" y="7101"/>
                  </a:lnTo>
                  <a:lnTo>
                    <a:pt x="14022" y="11300"/>
                  </a:lnTo>
                  <a:lnTo>
                    <a:pt x="19645" y="11300"/>
                  </a:lnTo>
                  <a:cubicBezTo>
                    <a:pt x="19645" y="11300"/>
                    <a:pt x="14848" y="258"/>
                    <a:pt x="12873" y="9"/>
                  </a:cubicBezTo>
                  <a:cubicBezTo>
                    <a:pt x="12827" y="3"/>
                    <a:pt x="12776" y="1"/>
                    <a:pt x="127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1642243" y="3774965"/>
              <a:ext cx="1563205" cy="944269"/>
            </a:xfrm>
            <a:custGeom>
              <a:rect b="b" l="l" r="r" t="t"/>
              <a:pathLst>
                <a:path extrusionOk="0" fill="none" h="8957" w="14828">
                  <a:moveTo>
                    <a:pt x="0" y="5755"/>
                  </a:moveTo>
                  <a:cubicBezTo>
                    <a:pt x="2801" y="3906"/>
                    <a:pt x="5653" y="2138"/>
                    <a:pt x="8556" y="456"/>
                  </a:cubicBezTo>
                  <a:cubicBezTo>
                    <a:pt x="8951" y="228"/>
                    <a:pt x="9377" y="0"/>
                    <a:pt x="9822" y="61"/>
                  </a:cubicBezTo>
                  <a:cubicBezTo>
                    <a:pt x="10375" y="142"/>
                    <a:pt x="10760" y="638"/>
                    <a:pt x="11058" y="1110"/>
                  </a:cubicBezTo>
                  <a:cubicBezTo>
                    <a:pt x="12791" y="3794"/>
                    <a:pt x="13657" y="5983"/>
                    <a:pt x="14827" y="8956"/>
                  </a:cubicBezTo>
                </a:path>
              </a:pathLst>
            </a:custGeom>
            <a:noFill/>
            <a:ln cap="rnd" cmpd="sng" w="9525">
              <a:solidFill>
                <a:srgbClr val="D91D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1626746" y="4121484"/>
              <a:ext cx="135152" cy="137893"/>
            </a:xfrm>
            <a:custGeom>
              <a:rect b="b" l="l" r="r" t="t"/>
              <a:pathLst>
                <a:path extrusionOk="0" fill="none" h="1308" w="1282">
                  <a:moveTo>
                    <a:pt x="0" y="1"/>
                  </a:moveTo>
                  <a:cubicBezTo>
                    <a:pt x="542" y="295"/>
                    <a:pt x="998" y="756"/>
                    <a:pt x="1282" y="1308"/>
                  </a:cubicBezTo>
                </a:path>
              </a:pathLst>
            </a:custGeom>
            <a:noFill/>
            <a:ln cap="rnd" cmpd="sng" w="9525">
              <a:solidFill>
                <a:srgbClr val="D91D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2166609" y="4073201"/>
              <a:ext cx="740066" cy="657204"/>
            </a:xfrm>
            <a:custGeom>
              <a:rect b="b" l="l" r="r" t="t"/>
              <a:pathLst>
                <a:path extrusionOk="0" h="6234" w="7020">
                  <a:moveTo>
                    <a:pt x="3811" y="1"/>
                  </a:moveTo>
                  <a:cubicBezTo>
                    <a:pt x="3779" y="1"/>
                    <a:pt x="3746" y="2"/>
                    <a:pt x="3714" y="3"/>
                  </a:cubicBezTo>
                  <a:cubicBezTo>
                    <a:pt x="391" y="129"/>
                    <a:pt x="31" y="6011"/>
                    <a:pt x="1" y="6233"/>
                  </a:cubicBezTo>
                  <a:lnTo>
                    <a:pt x="6150" y="6233"/>
                  </a:lnTo>
                  <a:cubicBezTo>
                    <a:pt x="6150" y="6233"/>
                    <a:pt x="7019" y="1"/>
                    <a:pt x="3811" y="1"/>
                  </a:cubicBezTo>
                  <a:close/>
                </a:path>
              </a:pathLst>
            </a:custGeom>
            <a:solidFill>
              <a:srgbClr val="D91D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2380720" y="1243171"/>
              <a:ext cx="1380086" cy="2295891"/>
            </a:xfrm>
            <a:custGeom>
              <a:rect b="b" l="l" r="r" t="t"/>
              <a:pathLst>
                <a:path extrusionOk="0" h="21778" w="13091">
                  <a:moveTo>
                    <a:pt x="13090" y="0"/>
                  </a:moveTo>
                  <a:lnTo>
                    <a:pt x="1" y="1839"/>
                  </a:lnTo>
                  <a:lnTo>
                    <a:pt x="1" y="21777"/>
                  </a:lnTo>
                  <a:lnTo>
                    <a:pt x="13090" y="19933"/>
                  </a:lnTo>
                  <a:lnTo>
                    <a:pt x="1309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2444816" y="1536347"/>
              <a:ext cx="1251892" cy="184911"/>
            </a:xfrm>
            <a:custGeom>
              <a:rect b="b" l="l" r="r" t="t"/>
              <a:pathLst>
                <a:path extrusionOk="0" h="1754" w="11875">
                  <a:moveTo>
                    <a:pt x="11859" y="0"/>
                  </a:moveTo>
                  <a:lnTo>
                    <a:pt x="1" y="1667"/>
                  </a:lnTo>
                  <a:lnTo>
                    <a:pt x="11" y="1753"/>
                  </a:lnTo>
                  <a:lnTo>
                    <a:pt x="11875" y="81"/>
                  </a:lnTo>
                  <a:lnTo>
                    <a:pt x="11859"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2444289" y="1549630"/>
              <a:ext cx="1252946" cy="193450"/>
            </a:xfrm>
            <a:custGeom>
              <a:rect b="b" l="l" r="r" t="t"/>
              <a:pathLst>
                <a:path extrusionOk="0" h="1835" w="11885">
                  <a:moveTo>
                    <a:pt x="11859" y="1"/>
                  </a:moveTo>
                  <a:lnTo>
                    <a:pt x="1" y="1668"/>
                  </a:lnTo>
                  <a:lnTo>
                    <a:pt x="21" y="1835"/>
                  </a:lnTo>
                  <a:lnTo>
                    <a:pt x="11885" y="168"/>
                  </a:lnTo>
                  <a:lnTo>
                    <a:pt x="11859"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2445344" y="1709870"/>
              <a:ext cx="645291" cy="526691"/>
            </a:xfrm>
            <a:custGeom>
              <a:rect b="b" l="l" r="r" t="t"/>
              <a:pathLst>
                <a:path extrusionOk="0" h="4996" w="6121">
                  <a:moveTo>
                    <a:pt x="6120" y="1"/>
                  </a:moveTo>
                  <a:lnTo>
                    <a:pt x="1" y="862"/>
                  </a:lnTo>
                  <a:lnTo>
                    <a:pt x="1" y="4995"/>
                  </a:lnTo>
                  <a:lnTo>
                    <a:pt x="6120" y="4134"/>
                  </a:lnTo>
                  <a:lnTo>
                    <a:pt x="6120"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3146502" y="2124808"/>
              <a:ext cx="549146" cy="513302"/>
            </a:xfrm>
            <a:custGeom>
              <a:rect b="b" l="l" r="r" t="t"/>
              <a:pathLst>
                <a:path extrusionOk="0" h="4869" w="5209">
                  <a:moveTo>
                    <a:pt x="5208" y="1"/>
                  </a:moveTo>
                  <a:lnTo>
                    <a:pt x="1" y="735"/>
                  </a:lnTo>
                  <a:lnTo>
                    <a:pt x="1" y="4869"/>
                  </a:lnTo>
                  <a:lnTo>
                    <a:pt x="5208" y="4134"/>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2445344" y="2609218"/>
              <a:ext cx="1250311" cy="274520"/>
            </a:xfrm>
            <a:custGeom>
              <a:rect b="b" l="l" r="r" t="t"/>
              <a:pathLst>
                <a:path extrusionOk="0" h="2604" w="11860">
                  <a:moveTo>
                    <a:pt x="11859" y="0"/>
                  </a:moveTo>
                  <a:lnTo>
                    <a:pt x="1" y="1672"/>
                  </a:lnTo>
                  <a:lnTo>
                    <a:pt x="1" y="2604"/>
                  </a:lnTo>
                  <a:lnTo>
                    <a:pt x="11859" y="937"/>
                  </a:lnTo>
                  <a:lnTo>
                    <a:pt x="11859"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2445344" y="3008131"/>
              <a:ext cx="1250311" cy="200830"/>
            </a:xfrm>
            <a:custGeom>
              <a:rect b="b" l="l" r="r" t="t"/>
              <a:pathLst>
                <a:path extrusionOk="0" h="1905" w="11860">
                  <a:moveTo>
                    <a:pt x="11859" y="0"/>
                  </a:moveTo>
                  <a:lnTo>
                    <a:pt x="1" y="1672"/>
                  </a:lnTo>
                  <a:lnTo>
                    <a:pt x="1" y="1905"/>
                  </a:lnTo>
                  <a:lnTo>
                    <a:pt x="11859" y="238"/>
                  </a:lnTo>
                  <a:lnTo>
                    <a:pt x="11859"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2445344" y="3056730"/>
              <a:ext cx="1250311" cy="262818"/>
            </a:xfrm>
            <a:custGeom>
              <a:rect b="b" l="l" r="r" t="t"/>
              <a:pathLst>
                <a:path extrusionOk="0" h="2493" w="11860">
                  <a:moveTo>
                    <a:pt x="11859" y="0"/>
                  </a:moveTo>
                  <a:lnTo>
                    <a:pt x="1" y="1667"/>
                  </a:lnTo>
                  <a:lnTo>
                    <a:pt x="1" y="2492"/>
                  </a:lnTo>
                  <a:lnTo>
                    <a:pt x="11859" y="826"/>
                  </a:lnTo>
                  <a:lnTo>
                    <a:pt x="11859"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3145975" y="1628696"/>
              <a:ext cx="550727" cy="86130"/>
            </a:xfrm>
            <a:custGeom>
              <a:rect b="b" l="l" r="r" t="t"/>
              <a:pathLst>
                <a:path extrusionOk="0" h="817" w="5224">
                  <a:moveTo>
                    <a:pt x="5208" y="1"/>
                  </a:moveTo>
                  <a:lnTo>
                    <a:pt x="1" y="735"/>
                  </a:lnTo>
                  <a:lnTo>
                    <a:pt x="11" y="816"/>
                  </a:lnTo>
                  <a:lnTo>
                    <a:pt x="5224" y="87"/>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3145975" y="1671391"/>
              <a:ext cx="550727" cy="86130"/>
            </a:xfrm>
            <a:custGeom>
              <a:rect b="b" l="l" r="r" t="t"/>
              <a:pathLst>
                <a:path extrusionOk="0" h="817" w="5224">
                  <a:moveTo>
                    <a:pt x="5208" y="1"/>
                  </a:moveTo>
                  <a:lnTo>
                    <a:pt x="1" y="735"/>
                  </a:lnTo>
                  <a:lnTo>
                    <a:pt x="11" y="816"/>
                  </a:lnTo>
                  <a:lnTo>
                    <a:pt x="5224" y="87"/>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3145975" y="1714192"/>
              <a:ext cx="550727" cy="86025"/>
            </a:xfrm>
            <a:custGeom>
              <a:rect b="b" l="l" r="r" t="t"/>
              <a:pathLst>
                <a:path extrusionOk="0" h="816" w="5224">
                  <a:moveTo>
                    <a:pt x="5208" y="0"/>
                  </a:moveTo>
                  <a:lnTo>
                    <a:pt x="1" y="735"/>
                  </a:lnTo>
                  <a:lnTo>
                    <a:pt x="11" y="816"/>
                  </a:lnTo>
                  <a:lnTo>
                    <a:pt x="5224" y="86"/>
                  </a:lnTo>
                  <a:lnTo>
                    <a:pt x="5208"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3145975" y="1756888"/>
              <a:ext cx="550727" cy="86025"/>
            </a:xfrm>
            <a:custGeom>
              <a:rect b="b" l="l" r="r" t="t"/>
              <a:pathLst>
                <a:path extrusionOk="0" h="816" w="5224">
                  <a:moveTo>
                    <a:pt x="5208" y="0"/>
                  </a:moveTo>
                  <a:lnTo>
                    <a:pt x="1" y="735"/>
                  </a:lnTo>
                  <a:lnTo>
                    <a:pt x="11" y="816"/>
                  </a:lnTo>
                  <a:lnTo>
                    <a:pt x="5224" y="87"/>
                  </a:lnTo>
                  <a:lnTo>
                    <a:pt x="5208"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
            <p:cNvSpPr/>
            <p:nvPr/>
          </p:nvSpPr>
          <p:spPr>
            <a:xfrm>
              <a:off x="3145975" y="1799584"/>
              <a:ext cx="550727" cy="86657"/>
            </a:xfrm>
            <a:custGeom>
              <a:rect b="b" l="l" r="r" t="t"/>
              <a:pathLst>
                <a:path extrusionOk="0" h="822" w="5224">
                  <a:moveTo>
                    <a:pt x="5208" y="1"/>
                  </a:moveTo>
                  <a:lnTo>
                    <a:pt x="1" y="735"/>
                  </a:lnTo>
                  <a:lnTo>
                    <a:pt x="11" y="821"/>
                  </a:lnTo>
                  <a:lnTo>
                    <a:pt x="5224" y="87"/>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3145975" y="1842279"/>
              <a:ext cx="550727" cy="86657"/>
            </a:xfrm>
            <a:custGeom>
              <a:rect b="b" l="l" r="r" t="t"/>
              <a:pathLst>
                <a:path extrusionOk="0" h="822" w="5224">
                  <a:moveTo>
                    <a:pt x="5208" y="1"/>
                  </a:moveTo>
                  <a:lnTo>
                    <a:pt x="1" y="735"/>
                  </a:lnTo>
                  <a:lnTo>
                    <a:pt x="11" y="822"/>
                  </a:lnTo>
                  <a:lnTo>
                    <a:pt x="5224" y="87"/>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3145975" y="1885080"/>
              <a:ext cx="550727" cy="86552"/>
            </a:xfrm>
            <a:custGeom>
              <a:rect b="b" l="l" r="r" t="t"/>
              <a:pathLst>
                <a:path extrusionOk="0" h="821" w="5224">
                  <a:moveTo>
                    <a:pt x="5208" y="0"/>
                  </a:moveTo>
                  <a:lnTo>
                    <a:pt x="1" y="735"/>
                  </a:lnTo>
                  <a:lnTo>
                    <a:pt x="11" y="821"/>
                  </a:lnTo>
                  <a:lnTo>
                    <a:pt x="5224" y="86"/>
                  </a:lnTo>
                  <a:lnTo>
                    <a:pt x="5208"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3145975" y="1928303"/>
              <a:ext cx="550727" cy="86130"/>
            </a:xfrm>
            <a:custGeom>
              <a:rect b="b" l="l" r="r" t="t"/>
              <a:pathLst>
                <a:path extrusionOk="0" h="817" w="5224">
                  <a:moveTo>
                    <a:pt x="5208" y="0"/>
                  </a:moveTo>
                  <a:lnTo>
                    <a:pt x="1" y="730"/>
                  </a:lnTo>
                  <a:lnTo>
                    <a:pt x="11" y="816"/>
                  </a:lnTo>
                  <a:lnTo>
                    <a:pt x="5224" y="82"/>
                  </a:lnTo>
                  <a:lnTo>
                    <a:pt x="5208"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3145975" y="1970998"/>
              <a:ext cx="550727" cy="86130"/>
            </a:xfrm>
            <a:custGeom>
              <a:rect b="b" l="l" r="r" t="t"/>
              <a:pathLst>
                <a:path extrusionOk="0" h="817" w="5224">
                  <a:moveTo>
                    <a:pt x="5208" y="1"/>
                  </a:moveTo>
                  <a:lnTo>
                    <a:pt x="1" y="730"/>
                  </a:lnTo>
                  <a:lnTo>
                    <a:pt x="11" y="816"/>
                  </a:lnTo>
                  <a:lnTo>
                    <a:pt x="5224" y="82"/>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3145975" y="2013694"/>
              <a:ext cx="550727" cy="86130"/>
            </a:xfrm>
            <a:custGeom>
              <a:rect b="b" l="l" r="r" t="t"/>
              <a:pathLst>
                <a:path extrusionOk="0" h="817" w="5224">
                  <a:moveTo>
                    <a:pt x="5208" y="1"/>
                  </a:moveTo>
                  <a:lnTo>
                    <a:pt x="1" y="730"/>
                  </a:lnTo>
                  <a:lnTo>
                    <a:pt x="11" y="817"/>
                  </a:lnTo>
                  <a:lnTo>
                    <a:pt x="5224" y="82"/>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3145975" y="2056495"/>
              <a:ext cx="550727" cy="86025"/>
            </a:xfrm>
            <a:custGeom>
              <a:rect b="b" l="l" r="r" t="t"/>
              <a:pathLst>
                <a:path extrusionOk="0" h="816" w="5224">
                  <a:moveTo>
                    <a:pt x="5208" y="0"/>
                  </a:moveTo>
                  <a:lnTo>
                    <a:pt x="1" y="730"/>
                  </a:lnTo>
                  <a:lnTo>
                    <a:pt x="11" y="816"/>
                  </a:lnTo>
                  <a:lnTo>
                    <a:pt x="5224" y="81"/>
                  </a:lnTo>
                  <a:lnTo>
                    <a:pt x="5208"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p:nvPr/>
          </p:nvSpPr>
          <p:spPr>
            <a:xfrm>
              <a:off x="2444289" y="2828072"/>
              <a:ext cx="637174" cy="98465"/>
            </a:xfrm>
            <a:custGeom>
              <a:rect b="b" l="l" r="r" t="t"/>
              <a:pathLst>
                <a:path extrusionOk="0" h="934" w="6044">
                  <a:moveTo>
                    <a:pt x="6029" y="1"/>
                  </a:moveTo>
                  <a:lnTo>
                    <a:pt x="1" y="847"/>
                  </a:lnTo>
                  <a:lnTo>
                    <a:pt x="11" y="933"/>
                  </a:lnTo>
                  <a:lnTo>
                    <a:pt x="6044" y="82"/>
                  </a:lnTo>
                  <a:lnTo>
                    <a:pt x="6029"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2444289" y="2870873"/>
              <a:ext cx="637174" cy="98359"/>
            </a:xfrm>
            <a:custGeom>
              <a:rect b="b" l="l" r="r" t="t"/>
              <a:pathLst>
                <a:path extrusionOk="0" h="933" w="6044">
                  <a:moveTo>
                    <a:pt x="6029" y="0"/>
                  </a:moveTo>
                  <a:lnTo>
                    <a:pt x="1" y="846"/>
                  </a:lnTo>
                  <a:lnTo>
                    <a:pt x="11" y="932"/>
                  </a:lnTo>
                  <a:lnTo>
                    <a:pt x="6044" y="81"/>
                  </a:lnTo>
                  <a:lnTo>
                    <a:pt x="6029"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2444289" y="2913569"/>
              <a:ext cx="637174" cy="98359"/>
            </a:xfrm>
            <a:custGeom>
              <a:rect b="b" l="l" r="r" t="t"/>
              <a:pathLst>
                <a:path extrusionOk="0" h="933" w="6044">
                  <a:moveTo>
                    <a:pt x="6029" y="0"/>
                  </a:moveTo>
                  <a:lnTo>
                    <a:pt x="1" y="846"/>
                  </a:lnTo>
                  <a:lnTo>
                    <a:pt x="11" y="932"/>
                  </a:lnTo>
                  <a:lnTo>
                    <a:pt x="6044" y="81"/>
                  </a:lnTo>
                  <a:lnTo>
                    <a:pt x="6029"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2444289" y="2956264"/>
              <a:ext cx="637174" cy="98359"/>
            </a:xfrm>
            <a:custGeom>
              <a:rect b="b" l="l" r="r" t="t"/>
              <a:pathLst>
                <a:path extrusionOk="0" h="933" w="6044">
                  <a:moveTo>
                    <a:pt x="6029" y="1"/>
                  </a:moveTo>
                  <a:lnTo>
                    <a:pt x="1" y="847"/>
                  </a:lnTo>
                  <a:lnTo>
                    <a:pt x="11" y="933"/>
                  </a:lnTo>
                  <a:lnTo>
                    <a:pt x="6044" y="82"/>
                  </a:lnTo>
                  <a:lnTo>
                    <a:pt x="6029"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p:nvPr/>
          </p:nvSpPr>
          <p:spPr>
            <a:xfrm>
              <a:off x="2444289" y="2998960"/>
              <a:ext cx="637174" cy="98359"/>
            </a:xfrm>
            <a:custGeom>
              <a:rect b="b" l="l" r="r" t="t"/>
              <a:pathLst>
                <a:path extrusionOk="0" h="933" w="6044">
                  <a:moveTo>
                    <a:pt x="6029" y="1"/>
                  </a:moveTo>
                  <a:lnTo>
                    <a:pt x="1" y="847"/>
                  </a:lnTo>
                  <a:lnTo>
                    <a:pt x="11" y="933"/>
                  </a:lnTo>
                  <a:lnTo>
                    <a:pt x="6044" y="87"/>
                  </a:lnTo>
                  <a:lnTo>
                    <a:pt x="6029"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2444289" y="3041761"/>
              <a:ext cx="637174" cy="98359"/>
            </a:xfrm>
            <a:custGeom>
              <a:rect b="b" l="l" r="r" t="t"/>
              <a:pathLst>
                <a:path extrusionOk="0" h="933" w="6044">
                  <a:moveTo>
                    <a:pt x="6029" y="0"/>
                  </a:moveTo>
                  <a:lnTo>
                    <a:pt x="1" y="846"/>
                  </a:lnTo>
                  <a:lnTo>
                    <a:pt x="11" y="932"/>
                  </a:lnTo>
                  <a:lnTo>
                    <a:pt x="6044" y="86"/>
                  </a:lnTo>
                  <a:lnTo>
                    <a:pt x="6029"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3145975" y="2741627"/>
              <a:ext cx="550727" cy="86025"/>
            </a:xfrm>
            <a:custGeom>
              <a:rect b="b" l="l" r="r" t="t"/>
              <a:pathLst>
                <a:path extrusionOk="0" h="816" w="5224">
                  <a:moveTo>
                    <a:pt x="5208" y="0"/>
                  </a:moveTo>
                  <a:lnTo>
                    <a:pt x="1" y="730"/>
                  </a:lnTo>
                  <a:lnTo>
                    <a:pt x="11" y="816"/>
                  </a:lnTo>
                  <a:lnTo>
                    <a:pt x="5224" y="81"/>
                  </a:lnTo>
                  <a:lnTo>
                    <a:pt x="5208"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3145975" y="2784322"/>
              <a:ext cx="550727" cy="86130"/>
            </a:xfrm>
            <a:custGeom>
              <a:rect b="b" l="l" r="r" t="t"/>
              <a:pathLst>
                <a:path extrusionOk="0" h="817" w="5224">
                  <a:moveTo>
                    <a:pt x="5208" y="1"/>
                  </a:moveTo>
                  <a:lnTo>
                    <a:pt x="1" y="730"/>
                  </a:lnTo>
                  <a:lnTo>
                    <a:pt x="11" y="816"/>
                  </a:lnTo>
                  <a:lnTo>
                    <a:pt x="5224" y="82"/>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3145975" y="2827018"/>
              <a:ext cx="550727" cy="86130"/>
            </a:xfrm>
            <a:custGeom>
              <a:rect b="b" l="l" r="r" t="t"/>
              <a:pathLst>
                <a:path extrusionOk="0" h="817" w="5224">
                  <a:moveTo>
                    <a:pt x="5208" y="1"/>
                  </a:moveTo>
                  <a:lnTo>
                    <a:pt x="1" y="735"/>
                  </a:lnTo>
                  <a:lnTo>
                    <a:pt x="11" y="816"/>
                  </a:lnTo>
                  <a:lnTo>
                    <a:pt x="5224" y="82"/>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3145975" y="2869819"/>
              <a:ext cx="550727" cy="86025"/>
            </a:xfrm>
            <a:custGeom>
              <a:rect b="b" l="l" r="r" t="t"/>
              <a:pathLst>
                <a:path extrusionOk="0" h="816" w="5224">
                  <a:moveTo>
                    <a:pt x="5208" y="0"/>
                  </a:moveTo>
                  <a:lnTo>
                    <a:pt x="1" y="735"/>
                  </a:lnTo>
                  <a:lnTo>
                    <a:pt x="11" y="816"/>
                  </a:lnTo>
                  <a:lnTo>
                    <a:pt x="5224" y="81"/>
                  </a:lnTo>
                  <a:lnTo>
                    <a:pt x="5208"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3145975" y="2912514"/>
              <a:ext cx="550727" cy="86025"/>
            </a:xfrm>
            <a:custGeom>
              <a:rect b="b" l="l" r="r" t="t"/>
              <a:pathLst>
                <a:path extrusionOk="0" h="816" w="5224">
                  <a:moveTo>
                    <a:pt x="5208" y="0"/>
                  </a:moveTo>
                  <a:lnTo>
                    <a:pt x="1" y="735"/>
                  </a:lnTo>
                  <a:lnTo>
                    <a:pt x="11" y="816"/>
                  </a:lnTo>
                  <a:lnTo>
                    <a:pt x="5224" y="81"/>
                  </a:lnTo>
                  <a:lnTo>
                    <a:pt x="5208"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3145975" y="2955210"/>
              <a:ext cx="550727" cy="86130"/>
            </a:xfrm>
            <a:custGeom>
              <a:rect b="b" l="l" r="r" t="t"/>
              <a:pathLst>
                <a:path extrusionOk="0" h="817" w="5224">
                  <a:moveTo>
                    <a:pt x="5208" y="1"/>
                  </a:moveTo>
                  <a:lnTo>
                    <a:pt x="1" y="735"/>
                  </a:lnTo>
                  <a:lnTo>
                    <a:pt x="11" y="816"/>
                  </a:lnTo>
                  <a:lnTo>
                    <a:pt x="5224" y="87"/>
                  </a:lnTo>
                  <a:lnTo>
                    <a:pt x="5208"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
            <p:cNvSpPr/>
            <p:nvPr/>
          </p:nvSpPr>
          <p:spPr>
            <a:xfrm>
              <a:off x="2789861" y="2209777"/>
              <a:ext cx="301298" cy="51341"/>
            </a:xfrm>
            <a:custGeom>
              <a:rect b="b" l="l" r="r" t="t"/>
              <a:pathLst>
                <a:path extrusionOk="0" h="487" w="2858">
                  <a:moveTo>
                    <a:pt x="2847" y="0"/>
                  </a:moveTo>
                  <a:lnTo>
                    <a:pt x="0" y="400"/>
                  </a:lnTo>
                  <a:lnTo>
                    <a:pt x="10" y="486"/>
                  </a:lnTo>
                  <a:lnTo>
                    <a:pt x="2857" y="81"/>
                  </a:lnTo>
                  <a:lnTo>
                    <a:pt x="2847"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2789861" y="2252473"/>
              <a:ext cx="301298" cy="51341"/>
            </a:xfrm>
            <a:custGeom>
              <a:rect b="b" l="l" r="r" t="t"/>
              <a:pathLst>
                <a:path extrusionOk="0" h="487" w="2858">
                  <a:moveTo>
                    <a:pt x="2847" y="0"/>
                  </a:moveTo>
                  <a:lnTo>
                    <a:pt x="0" y="400"/>
                  </a:lnTo>
                  <a:lnTo>
                    <a:pt x="10" y="487"/>
                  </a:lnTo>
                  <a:lnTo>
                    <a:pt x="2857" y="81"/>
                  </a:lnTo>
                  <a:lnTo>
                    <a:pt x="2847"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
            <p:cNvSpPr/>
            <p:nvPr/>
          </p:nvSpPr>
          <p:spPr>
            <a:xfrm>
              <a:off x="2789861" y="2295168"/>
              <a:ext cx="301298" cy="51341"/>
            </a:xfrm>
            <a:custGeom>
              <a:rect b="b" l="l" r="r" t="t"/>
              <a:pathLst>
                <a:path extrusionOk="0" h="487" w="2858">
                  <a:moveTo>
                    <a:pt x="2847" y="1"/>
                  </a:moveTo>
                  <a:lnTo>
                    <a:pt x="0" y="401"/>
                  </a:lnTo>
                  <a:lnTo>
                    <a:pt x="10" y="487"/>
                  </a:lnTo>
                  <a:lnTo>
                    <a:pt x="2857" y="87"/>
                  </a:lnTo>
                  <a:lnTo>
                    <a:pt x="2847"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
            <p:cNvSpPr/>
            <p:nvPr/>
          </p:nvSpPr>
          <p:spPr>
            <a:xfrm>
              <a:off x="2789861" y="2337864"/>
              <a:ext cx="301298" cy="51446"/>
            </a:xfrm>
            <a:custGeom>
              <a:rect b="b" l="l" r="r" t="t"/>
              <a:pathLst>
                <a:path extrusionOk="0" h="488" w="2858">
                  <a:moveTo>
                    <a:pt x="2847" y="1"/>
                  </a:moveTo>
                  <a:lnTo>
                    <a:pt x="0" y="401"/>
                  </a:lnTo>
                  <a:lnTo>
                    <a:pt x="10" y="487"/>
                  </a:lnTo>
                  <a:lnTo>
                    <a:pt x="2857" y="87"/>
                  </a:lnTo>
                  <a:lnTo>
                    <a:pt x="2847"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2789861" y="2380665"/>
              <a:ext cx="301298" cy="51341"/>
            </a:xfrm>
            <a:custGeom>
              <a:rect b="b" l="l" r="r" t="t"/>
              <a:pathLst>
                <a:path extrusionOk="0" h="487" w="2858">
                  <a:moveTo>
                    <a:pt x="2847" y="0"/>
                  </a:moveTo>
                  <a:lnTo>
                    <a:pt x="0" y="400"/>
                  </a:lnTo>
                  <a:lnTo>
                    <a:pt x="10" y="486"/>
                  </a:lnTo>
                  <a:lnTo>
                    <a:pt x="2857" y="86"/>
                  </a:lnTo>
                  <a:lnTo>
                    <a:pt x="2847"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2789861" y="2423360"/>
              <a:ext cx="301298" cy="51341"/>
            </a:xfrm>
            <a:custGeom>
              <a:rect b="b" l="l" r="r" t="t"/>
              <a:pathLst>
                <a:path extrusionOk="0" h="487" w="2858">
                  <a:moveTo>
                    <a:pt x="2847" y="0"/>
                  </a:moveTo>
                  <a:lnTo>
                    <a:pt x="0" y="400"/>
                  </a:lnTo>
                  <a:lnTo>
                    <a:pt x="10" y="487"/>
                  </a:lnTo>
                  <a:lnTo>
                    <a:pt x="2857" y="86"/>
                  </a:lnTo>
                  <a:lnTo>
                    <a:pt x="2847"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
            <p:cNvSpPr/>
            <p:nvPr/>
          </p:nvSpPr>
          <p:spPr>
            <a:xfrm>
              <a:off x="2789861" y="2466056"/>
              <a:ext cx="301298" cy="51341"/>
            </a:xfrm>
            <a:custGeom>
              <a:rect b="b" l="l" r="r" t="t"/>
              <a:pathLst>
                <a:path extrusionOk="0" h="487" w="2858">
                  <a:moveTo>
                    <a:pt x="2847" y="0"/>
                  </a:moveTo>
                  <a:lnTo>
                    <a:pt x="0" y="401"/>
                  </a:lnTo>
                  <a:lnTo>
                    <a:pt x="10" y="487"/>
                  </a:lnTo>
                  <a:lnTo>
                    <a:pt x="2857" y="87"/>
                  </a:lnTo>
                  <a:lnTo>
                    <a:pt x="2847"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p:nvPr/>
          </p:nvSpPr>
          <p:spPr>
            <a:xfrm>
              <a:off x="2789861" y="2508751"/>
              <a:ext cx="301298" cy="51446"/>
            </a:xfrm>
            <a:custGeom>
              <a:rect b="b" l="l" r="r" t="t"/>
              <a:pathLst>
                <a:path extrusionOk="0" h="488" w="2858">
                  <a:moveTo>
                    <a:pt x="2847" y="1"/>
                  </a:moveTo>
                  <a:lnTo>
                    <a:pt x="0" y="401"/>
                  </a:lnTo>
                  <a:lnTo>
                    <a:pt x="10" y="487"/>
                  </a:lnTo>
                  <a:lnTo>
                    <a:pt x="2857" y="87"/>
                  </a:lnTo>
                  <a:lnTo>
                    <a:pt x="2847"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
            <p:cNvSpPr/>
            <p:nvPr/>
          </p:nvSpPr>
          <p:spPr>
            <a:xfrm>
              <a:off x="2789861" y="2551447"/>
              <a:ext cx="301298" cy="51446"/>
            </a:xfrm>
            <a:custGeom>
              <a:rect b="b" l="l" r="r" t="t"/>
              <a:pathLst>
                <a:path extrusionOk="0" h="488" w="2858">
                  <a:moveTo>
                    <a:pt x="2847" y="1"/>
                  </a:moveTo>
                  <a:lnTo>
                    <a:pt x="0" y="401"/>
                  </a:lnTo>
                  <a:lnTo>
                    <a:pt x="10" y="487"/>
                  </a:lnTo>
                  <a:lnTo>
                    <a:pt x="2857" y="87"/>
                  </a:lnTo>
                  <a:lnTo>
                    <a:pt x="2847"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
            <p:cNvSpPr/>
            <p:nvPr/>
          </p:nvSpPr>
          <p:spPr>
            <a:xfrm>
              <a:off x="2789861" y="2594248"/>
              <a:ext cx="301298" cy="51341"/>
            </a:xfrm>
            <a:custGeom>
              <a:rect b="b" l="l" r="r" t="t"/>
              <a:pathLst>
                <a:path extrusionOk="0" h="487" w="2858">
                  <a:moveTo>
                    <a:pt x="2847" y="0"/>
                  </a:moveTo>
                  <a:lnTo>
                    <a:pt x="0" y="405"/>
                  </a:lnTo>
                  <a:lnTo>
                    <a:pt x="10" y="487"/>
                  </a:lnTo>
                  <a:lnTo>
                    <a:pt x="2857" y="86"/>
                  </a:lnTo>
                  <a:lnTo>
                    <a:pt x="2847"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
            <p:cNvSpPr/>
            <p:nvPr/>
          </p:nvSpPr>
          <p:spPr>
            <a:xfrm>
              <a:off x="2789861" y="2636944"/>
              <a:ext cx="301298" cy="51341"/>
            </a:xfrm>
            <a:custGeom>
              <a:rect b="b" l="l" r="r" t="t"/>
              <a:pathLst>
                <a:path extrusionOk="0" h="487" w="2858">
                  <a:moveTo>
                    <a:pt x="2847" y="0"/>
                  </a:moveTo>
                  <a:lnTo>
                    <a:pt x="0" y="406"/>
                  </a:lnTo>
                  <a:lnTo>
                    <a:pt x="10" y="487"/>
                  </a:lnTo>
                  <a:lnTo>
                    <a:pt x="2857" y="87"/>
                  </a:lnTo>
                  <a:lnTo>
                    <a:pt x="2847"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
            <p:cNvSpPr/>
            <p:nvPr/>
          </p:nvSpPr>
          <p:spPr>
            <a:xfrm>
              <a:off x="2444816" y="2258271"/>
              <a:ext cx="300770" cy="50919"/>
            </a:xfrm>
            <a:custGeom>
              <a:rect b="b" l="l" r="r" t="t"/>
              <a:pathLst>
                <a:path extrusionOk="0" h="483" w="2853">
                  <a:moveTo>
                    <a:pt x="2843" y="1"/>
                  </a:moveTo>
                  <a:lnTo>
                    <a:pt x="1" y="401"/>
                  </a:lnTo>
                  <a:lnTo>
                    <a:pt x="11" y="482"/>
                  </a:lnTo>
                  <a:lnTo>
                    <a:pt x="2853" y="82"/>
                  </a:lnTo>
                  <a:lnTo>
                    <a:pt x="2843"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2444816" y="2301072"/>
              <a:ext cx="300770" cy="50814"/>
            </a:xfrm>
            <a:custGeom>
              <a:rect b="b" l="l" r="r" t="t"/>
              <a:pathLst>
                <a:path extrusionOk="0" h="482" w="2853">
                  <a:moveTo>
                    <a:pt x="2843" y="0"/>
                  </a:moveTo>
                  <a:lnTo>
                    <a:pt x="1" y="400"/>
                  </a:lnTo>
                  <a:lnTo>
                    <a:pt x="11" y="481"/>
                  </a:lnTo>
                  <a:lnTo>
                    <a:pt x="2853" y="81"/>
                  </a:lnTo>
                  <a:lnTo>
                    <a:pt x="2843"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a:off x="2444816" y="2343767"/>
              <a:ext cx="300770" cy="50814"/>
            </a:xfrm>
            <a:custGeom>
              <a:rect b="b" l="l" r="r" t="t"/>
              <a:pathLst>
                <a:path extrusionOk="0" h="482" w="2853">
                  <a:moveTo>
                    <a:pt x="2843" y="0"/>
                  </a:moveTo>
                  <a:lnTo>
                    <a:pt x="1" y="401"/>
                  </a:lnTo>
                  <a:lnTo>
                    <a:pt x="11" y="482"/>
                  </a:lnTo>
                  <a:lnTo>
                    <a:pt x="2853" y="87"/>
                  </a:lnTo>
                  <a:lnTo>
                    <a:pt x="2843"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
            <p:cNvSpPr/>
            <p:nvPr/>
          </p:nvSpPr>
          <p:spPr>
            <a:xfrm>
              <a:off x="2444816" y="2386463"/>
              <a:ext cx="300770" cy="51446"/>
            </a:xfrm>
            <a:custGeom>
              <a:rect b="b" l="l" r="r" t="t"/>
              <a:pathLst>
                <a:path extrusionOk="0" h="488" w="2853">
                  <a:moveTo>
                    <a:pt x="2843" y="1"/>
                  </a:moveTo>
                  <a:lnTo>
                    <a:pt x="1" y="401"/>
                  </a:lnTo>
                  <a:lnTo>
                    <a:pt x="11" y="487"/>
                  </a:lnTo>
                  <a:lnTo>
                    <a:pt x="2853" y="87"/>
                  </a:lnTo>
                  <a:lnTo>
                    <a:pt x="2843"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2444816" y="2429158"/>
              <a:ext cx="300770" cy="51446"/>
            </a:xfrm>
            <a:custGeom>
              <a:rect b="b" l="l" r="r" t="t"/>
              <a:pathLst>
                <a:path extrusionOk="0" h="488" w="2853">
                  <a:moveTo>
                    <a:pt x="2843" y="1"/>
                  </a:moveTo>
                  <a:lnTo>
                    <a:pt x="1" y="401"/>
                  </a:lnTo>
                  <a:lnTo>
                    <a:pt x="11" y="487"/>
                  </a:lnTo>
                  <a:lnTo>
                    <a:pt x="2853" y="87"/>
                  </a:lnTo>
                  <a:lnTo>
                    <a:pt x="2843"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2444816" y="2471959"/>
              <a:ext cx="300770" cy="51341"/>
            </a:xfrm>
            <a:custGeom>
              <a:rect b="b" l="l" r="r" t="t"/>
              <a:pathLst>
                <a:path extrusionOk="0" h="487" w="2853">
                  <a:moveTo>
                    <a:pt x="2843" y="0"/>
                  </a:moveTo>
                  <a:lnTo>
                    <a:pt x="1" y="400"/>
                  </a:lnTo>
                  <a:lnTo>
                    <a:pt x="11" y="487"/>
                  </a:lnTo>
                  <a:lnTo>
                    <a:pt x="2853" y="86"/>
                  </a:lnTo>
                  <a:lnTo>
                    <a:pt x="2843"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
            <p:cNvSpPr/>
            <p:nvPr/>
          </p:nvSpPr>
          <p:spPr>
            <a:xfrm>
              <a:off x="2444816" y="2514655"/>
              <a:ext cx="300770" cy="51341"/>
            </a:xfrm>
            <a:custGeom>
              <a:rect b="b" l="l" r="r" t="t"/>
              <a:pathLst>
                <a:path extrusionOk="0" h="487" w="2853">
                  <a:moveTo>
                    <a:pt x="2843" y="0"/>
                  </a:moveTo>
                  <a:lnTo>
                    <a:pt x="1" y="401"/>
                  </a:lnTo>
                  <a:lnTo>
                    <a:pt x="11" y="487"/>
                  </a:lnTo>
                  <a:lnTo>
                    <a:pt x="2853" y="87"/>
                  </a:lnTo>
                  <a:lnTo>
                    <a:pt x="2843"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2444816" y="2557351"/>
              <a:ext cx="300770" cy="51341"/>
            </a:xfrm>
            <a:custGeom>
              <a:rect b="b" l="l" r="r" t="t"/>
              <a:pathLst>
                <a:path extrusionOk="0" h="487" w="2853">
                  <a:moveTo>
                    <a:pt x="2843" y="1"/>
                  </a:moveTo>
                  <a:lnTo>
                    <a:pt x="1" y="401"/>
                  </a:lnTo>
                  <a:lnTo>
                    <a:pt x="11" y="487"/>
                  </a:lnTo>
                  <a:lnTo>
                    <a:pt x="2853" y="87"/>
                  </a:lnTo>
                  <a:lnTo>
                    <a:pt x="2843"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
            <p:cNvSpPr/>
            <p:nvPr/>
          </p:nvSpPr>
          <p:spPr>
            <a:xfrm>
              <a:off x="2444816" y="2600046"/>
              <a:ext cx="300770" cy="51446"/>
            </a:xfrm>
            <a:custGeom>
              <a:rect b="b" l="l" r="r" t="t"/>
              <a:pathLst>
                <a:path extrusionOk="0" h="488" w="2853">
                  <a:moveTo>
                    <a:pt x="2843" y="1"/>
                  </a:moveTo>
                  <a:lnTo>
                    <a:pt x="1" y="401"/>
                  </a:lnTo>
                  <a:lnTo>
                    <a:pt x="11" y="487"/>
                  </a:lnTo>
                  <a:lnTo>
                    <a:pt x="2853" y="87"/>
                  </a:lnTo>
                  <a:lnTo>
                    <a:pt x="2843"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
            <p:cNvSpPr/>
            <p:nvPr/>
          </p:nvSpPr>
          <p:spPr>
            <a:xfrm>
              <a:off x="2444816" y="2642847"/>
              <a:ext cx="300770" cy="51341"/>
            </a:xfrm>
            <a:custGeom>
              <a:rect b="b" l="l" r="r" t="t"/>
              <a:pathLst>
                <a:path extrusionOk="0" h="487" w="2853">
                  <a:moveTo>
                    <a:pt x="2843" y="0"/>
                  </a:moveTo>
                  <a:lnTo>
                    <a:pt x="1" y="400"/>
                  </a:lnTo>
                  <a:lnTo>
                    <a:pt x="11" y="486"/>
                  </a:lnTo>
                  <a:lnTo>
                    <a:pt x="2853" y="86"/>
                  </a:lnTo>
                  <a:lnTo>
                    <a:pt x="2843"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
            <p:cNvSpPr/>
            <p:nvPr/>
          </p:nvSpPr>
          <p:spPr>
            <a:xfrm>
              <a:off x="2444816" y="2685543"/>
              <a:ext cx="300770" cy="51341"/>
            </a:xfrm>
            <a:custGeom>
              <a:rect b="b" l="l" r="r" t="t"/>
              <a:pathLst>
                <a:path extrusionOk="0" h="487" w="2853">
                  <a:moveTo>
                    <a:pt x="2843" y="0"/>
                  </a:moveTo>
                  <a:lnTo>
                    <a:pt x="1" y="401"/>
                  </a:lnTo>
                  <a:lnTo>
                    <a:pt x="11" y="487"/>
                  </a:lnTo>
                  <a:lnTo>
                    <a:pt x="2853" y="87"/>
                  </a:lnTo>
                  <a:lnTo>
                    <a:pt x="2843"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a:off x="2731036" y="1458335"/>
              <a:ext cx="140634" cy="164565"/>
            </a:xfrm>
            <a:custGeom>
              <a:rect b="b" l="l" r="r" t="t"/>
              <a:pathLst>
                <a:path extrusionOk="0" h="1561" w="1334">
                  <a:moveTo>
                    <a:pt x="1333" y="1"/>
                  </a:moveTo>
                  <a:lnTo>
                    <a:pt x="923" y="62"/>
                  </a:lnTo>
                  <a:lnTo>
                    <a:pt x="923" y="766"/>
                  </a:lnTo>
                  <a:lnTo>
                    <a:pt x="381" y="138"/>
                  </a:lnTo>
                  <a:lnTo>
                    <a:pt x="1" y="188"/>
                  </a:lnTo>
                  <a:lnTo>
                    <a:pt x="1" y="1561"/>
                  </a:lnTo>
                  <a:lnTo>
                    <a:pt x="411" y="1505"/>
                  </a:lnTo>
                  <a:lnTo>
                    <a:pt x="411" y="801"/>
                  </a:lnTo>
                  <a:lnTo>
                    <a:pt x="953" y="1429"/>
                  </a:lnTo>
                  <a:lnTo>
                    <a:pt x="1333" y="1374"/>
                  </a:lnTo>
                  <a:lnTo>
                    <a:pt x="1333"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2900870" y="1437040"/>
              <a:ext cx="124609" cy="161929"/>
            </a:xfrm>
            <a:custGeom>
              <a:rect b="b" l="l" r="r" t="t"/>
              <a:pathLst>
                <a:path extrusionOk="0" h="1536" w="1182">
                  <a:moveTo>
                    <a:pt x="1166" y="0"/>
                  </a:moveTo>
                  <a:lnTo>
                    <a:pt x="1" y="162"/>
                  </a:lnTo>
                  <a:lnTo>
                    <a:pt x="1" y="1535"/>
                  </a:lnTo>
                  <a:lnTo>
                    <a:pt x="1181" y="1373"/>
                  </a:lnTo>
                  <a:lnTo>
                    <a:pt x="1181" y="1028"/>
                  </a:lnTo>
                  <a:lnTo>
                    <a:pt x="457" y="1130"/>
                  </a:lnTo>
                  <a:lnTo>
                    <a:pt x="457" y="958"/>
                  </a:lnTo>
                  <a:lnTo>
                    <a:pt x="1100" y="866"/>
                  </a:lnTo>
                  <a:lnTo>
                    <a:pt x="1100" y="522"/>
                  </a:lnTo>
                  <a:lnTo>
                    <a:pt x="457" y="613"/>
                  </a:lnTo>
                  <a:lnTo>
                    <a:pt x="457" y="446"/>
                  </a:lnTo>
                  <a:lnTo>
                    <a:pt x="1166" y="345"/>
                  </a:lnTo>
                  <a:lnTo>
                    <a:pt x="116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a:off x="3030644" y="1402251"/>
              <a:ext cx="239942" cy="172050"/>
            </a:xfrm>
            <a:custGeom>
              <a:rect b="b" l="l" r="r" t="t"/>
              <a:pathLst>
                <a:path extrusionOk="0" h="1632" w="2276">
                  <a:moveTo>
                    <a:pt x="2275" y="1"/>
                  </a:moveTo>
                  <a:lnTo>
                    <a:pt x="1814" y="67"/>
                  </a:lnTo>
                  <a:lnTo>
                    <a:pt x="1596" y="999"/>
                  </a:lnTo>
                  <a:lnTo>
                    <a:pt x="1374" y="128"/>
                  </a:lnTo>
                  <a:lnTo>
                    <a:pt x="928" y="188"/>
                  </a:lnTo>
                  <a:lnTo>
                    <a:pt x="710" y="1120"/>
                  </a:lnTo>
                  <a:lnTo>
                    <a:pt x="487" y="254"/>
                  </a:lnTo>
                  <a:lnTo>
                    <a:pt x="1" y="320"/>
                  </a:lnTo>
                  <a:lnTo>
                    <a:pt x="462" y="1632"/>
                  </a:lnTo>
                  <a:lnTo>
                    <a:pt x="928" y="1566"/>
                  </a:lnTo>
                  <a:lnTo>
                    <a:pt x="1140" y="715"/>
                  </a:lnTo>
                  <a:lnTo>
                    <a:pt x="1343" y="1505"/>
                  </a:lnTo>
                  <a:lnTo>
                    <a:pt x="1814" y="1440"/>
                  </a:lnTo>
                  <a:lnTo>
                    <a:pt x="2275"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a:off x="3283761" y="1385595"/>
              <a:ext cx="134203" cy="153495"/>
            </a:xfrm>
            <a:custGeom>
              <a:rect b="b" l="l" r="r" t="t"/>
              <a:pathLst>
                <a:path extrusionOk="0" h="1456" w="1273">
                  <a:moveTo>
                    <a:pt x="836" y="1"/>
                  </a:moveTo>
                  <a:cubicBezTo>
                    <a:pt x="782" y="1"/>
                    <a:pt x="728" y="4"/>
                    <a:pt x="675" y="12"/>
                  </a:cubicBezTo>
                  <a:cubicBezTo>
                    <a:pt x="558" y="27"/>
                    <a:pt x="457" y="63"/>
                    <a:pt x="366" y="108"/>
                  </a:cubicBezTo>
                  <a:cubicBezTo>
                    <a:pt x="279" y="159"/>
                    <a:pt x="209" y="220"/>
                    <a:pt x="163" y="296"/>
                  </a:cubicBezTo>
                  <a:cubicBezTo>
                    <a:pt x="112" y="372"/>
                    <a:pt x="87" y="453"/>
                    <a:pt x="87" y="544"/>
                  </a:cubicBezTo>
                  <a:cubicBezTo>
                    <a:pt x="87" y="640"/>
                    <a:pt x="112" y="711"/>
                    <a:pt x="158" y="762"/>
                  </a:cubicBezTo>
                  <a:cubicBezTo>
                    <a:pt x="209" y="812"/>
                    <a:pt x="259" y="843"/>
                    <a:pt x="325" y="863"/>
                  </a:cubicBezTo>
                  <a:cubicBezTo>
                    <a:pt x="391" y="878"/>
                    <a:pt x="472" y="893"/>
                    <a:pt x="568" y="904"/>
                  </a:cubicBezTo>
                  <a:cubicBezTo>
                    <a:pt x="649" y="914"/>
                    <a:pt x="705" y="924"/>
                    <a:pt x="740" y="939"/>
                  </a:cubicBezTo>
                  <a:cubicBezTo>
                    <a:pt x="781" y="949"/>
                    <a:pt x="801" y="969"/>
                    <a:pt x="801" y="1005"/>
                  </a:cubicBezTo>
                  <a:cubicBezTo>
                    <a:pt x="801" y="1030"/>
                    <a:pt x="791" y="1050"/>
                    <a:pt x="771" y="1066"/>
                  </a:cubicBezTo>
                  <a:cubicBezTo>
                    <a:pt x="751" y="1081"/>
                    <a:pt x="725" y="1091"/>
                    <a:pt x="690" y="1096"/>
                  </a:cubicBezTo>
                  <a:cubicBezTo>
                    <a:pt x="671" y="1099"/>
                    <a:pt x="652" y="1100"/>
                    <a:pt x="632" y="1100"/>
                  </a:cubicBezTo>
                  <a:cubicBezTo>
                    <a:pt x="573" y="1100"/>
                    <a:pt x="505" y="1089"/>
                    <a:pt x="426" y="1071"/>
                  </a:cubicBezTo>
                  <a:cubicBezTo>
                    <a:pt x="325" y="1040"/>
                    <a:pt x="234" y="1000"/>
                    <a:pt x="168" y="949"/>
                  </a:cubicBezTo>
                  <a:lnTo>
                    <a:pt x="1" y="1319"/>
                  </a:lnTo>
                  <a:cubicBezTo>
                    <a:pt x="87" y="1375"/>
                    <a:pt x="193" y="1415"/>
                    <a:pt x="320" y="1435"/>
                  </a:cubicBezTo>
                  <a:cubicBezTo>
                    <a:pt x="388" y="1450"/>
                    <a:pt x="457" y="1456"/>
                    <a:pt x="525" y="1456"/>
                  </a:cubicBezTo>
                  <a:cubicBezTo>
                    <a:pt x="579" y="1456"/>
                    <a:pt x="632" y="1452"/>
                    <a:pt x="685" y="1446"/>
                  </a:cubicBezTo>
                  <a:cubicBezTo>
                    <a:pt x="791" y="1430"/>
                    <a:pt x="892" y="1400"/>
                    <a:pt x="978" y="1354"/>
                  </a:cubicBezTo>
                  <a:cubicBezTo>
                    <a:pt x="1065" y="1309"/>
                    <a:pt x="1136" y="1248"/>
                    <a:pt x="1186" y="1177"/>
                  </a:cubicBezTo>
                  <a:cubicBezTo>
                    <a:pt x="1237" y="1101"/>
                    <a:pt x="1262" y="1015"/>
                    <a:pt x="1262" y="914"/>
                  </a:cubicBezTo>
                  <a:cubicBezTo>
                    <a:pt x="1262" y="817"/>
                    <a:pt x="1242" y="741"/>
                    <a:pt x="1191" y="691"/>
                  </a:cubicBezTo>
                  <a:cubicBezTo>
                    <a:pt x="1146" y="640"/>
                    <a:pt x="1085" y="600"/>
                    <a:pt x="1019" y="584"/>
                  </a:cubicBezTo>
                  <a:cubicBezTo>
                    <a:pt x="958" y="564"/>
                    <a:pt x="877" y="549"/>
                    <a:pt x="776" y="534"/>
                  </a:cubicBezTo>
                  <a:cubicBezTo>
                    <a:pt x="700" y="524"/>
                    <a:pt x="644" y="513"/>
                    <a:pt x="604" y="503"/>
                  </a:cubicBezTo>
                  <a:cubicBezTo>
                    <a:pt x="568" y="493"/>
                    <a:pt x="553" y="468"/>
                    <a:pt x="553" y="437"/>
                  </a:cubicBezTo>
                  <a:cubicBezTo>
                    <a:pt x="553" y="397"/>
                    <a:pt x="583" y="372"/>
                    <a:pt x="639" y="367"/>
                  </a:cubicBezTo>
                  <a:cubicBezTo>
                    <a:pt x="658" y="363"/>
                    <a:pt x="678" y="362"/>
                    <a:pt x="701" y="362"/>
                  </a:cubicBezTo>
                  <a:cubicBezTo>
                    <a:pt x="747" y="362"/>
                    <a:pt x="801" y="368"/>
                    <a:pt x="862" y="382"/>
                  </a:cubicBezTo>
                  <a:cubicBezTo>
                    <a:pt x="953" y="402"/>
                    <a:pt x="1034" y="427"/>
                    <a:pt x="1110" y="463"/>
                  </a:cubicBezTo>
                  <a:lnTo>
                    <a:pt x="1272" y="93"/>
                  </a:lnTo>
                  <a:cubicBezTo>
                    <a:pt x="1196" y="53"/>
                    <a:pt x="1105" y="27"/>
                    <a:pt x="994" y="12"/>
                  </a:cubicBezTo>
                  <a:cubicBezTo>
                    <a:pt x="943" y="4"/>
                    <a:pt x="890" y="1"/>
                    <a:pt x="83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p:nvPr/>
          </p:nvSpPr>
          <p:spPr>
            <a:xfrm>
              <a:off x="2444816" y="1625533"/>
              <a:ext cx="235619" cy="41747"/>
            </a:xfrm>
            <a:custGeom>
              <a:rect b="b" l="l" r="r" t="t"/>
              <a:pathLst>
                <a:path extrusionOk="0" h="396" w="2235">
                  <a:moveTo>
                    <a:pt x="2220" y="0"/>
                  </a:moveTo>
                  <a:lnTo>
                    <a:pt x="1" y="314"/>
                  </a:lnTo>
                  <a:lnTo>
                    <a:pt x="11" y="395"/>
                  </a:lnTo>
                  <a:lnTo>
                    <a:pt x="2235" y="86"/>
                  </a:lnTo>
                  <a:lnTo>
                    <a:pt x="2220"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3451486" y="1482898"/>
              <a:ext cx="245213" cy="42907"/>
            </a:xfrm>
            <a:custGeom>
              <a:rect b="b" l="l" r="r" t="t"/>
              <a:pathLst>
                <a:path extrusionOk="0" h="407" w="2326">
                  <a:moveTo>
                    <a:pt x="2310" y="1"/>
                  </a:moveTo>
                  <a:lnTo>
                    <a:pt x="0" y="325"/>
                  </a:lnTo>
                  <a:lnTo>
                    <a:pt x="11" y="406"/>
                  </a:lnTo>
                  <a:lnTo>
                    <a:pt x="2326" y="82"/>
                  </a:lnTo>
                  <a:lnTo>
                    <a:pt x="2310"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
            <p:cNvSpPr/>
            <p:nvPr/>
          </p:nvSpPr>
          <p:spPr>
            <a:xfrm>
              <a:off x="2444816" y="1287975"/>
              <a:ext cx="1251892" cy="184911"/>
            </a:xfrm>
            <a:custGeom>
              <a:rect b="b" l="l" r="r" t="t"/>
              <a:pathLst>
                <a:path extrusionOk="0" h="1754" w="11875">
                  <a:moveTo>
                    <a:pt x="11859" y="1"/>
                  </a:moveTo>
                  <a:lnTo>
                    <a:pt x="1" y="1667"/>
                  </a:lnTo>
                  <a:lnTo>
                    <a:pt x="11" y="1754"/>
                  </a:lnTo>
                  <a:lnTo>
                    <a:pt x="11875" y="82"/>
                  </a:lnTo>
                  <a:lnTo>
                    <a:pt x="11859"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
            <p:cNvSpPr/>
            <p:nvPr/>
          </p:nvSpPr>
          <p:spPr>
            <a:xfrm>
              <a:off x="2445344" y="3400087"/>
              <a:ext cx="364340" cy="83389"/>
            </a:xfrm>
            <a:custGeom>
              <a:rect b="b" l="l" r="r" t="t"/>
              <a:pathLst>
                <a:path extrusionOk="0" h="791" w="3456">
                  <a:moveTo>
                    <a:pt x="3456" y="0"/>
                  </a:moveTo>
                  <a:lnTo>
                    <a:pt x="1" y="486"/>
                  </a:lnTo>
                  <a:lnTo>
                    <a:pt x="1" y="790"/>
                  </a:lnTo>
                  <a:lnTo>
                    <a:pt x="3456" y="304"/>
                  </a:lnTo>
                  <a:lnTo>
                    <a:pt x="345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
            <p:cNvSpPr/>
            <p:nvPr/>
          </p:nvSpPr>
          <p:spPr>
            <a:xfrm>
              <a:off x="3331306" y="3275585"/>
              <a:ext cx="364340" cy="83495"/>
            </a:xfrm>
            <a:custGeom>
              <a:rect b="b" l="l" r="r" t="t"/>
              <a:pathLst>
                <a:path extrusionOk="0" h="792" w="3456">
                  <a:moveTo>
                    <a:pt x="3455" y="1"/>
                  </a:moveTo>
                  <a:lnTo>
                    <a:pt x="1" y="487"/>
                  </a:lnTo>
                  <a:lnTo>
                    <a:pt x="1" y="791"/>
                  </a:lnTo>
                  <a:lnTo>
                    <a:pt x="3455" y="305"/>
                  </a:lnTo>
                  <a:lnTo>
                    <a:pt x="3455"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
            <p:cNvSpPr/>
            <p:nvPr/>
          </p:nvSpPr>
          <p:spPr>
            <a:xfrm>
              <a:off x="2599154" y="2244988"/>
              <a:ext cx="240996" cy="327442"/>
            </a:xfrm>
            <a:custGeom>
              <a:rect b="b" l="l" r="r" t="t"/>
              <a:pathLst>
                <a:path extrusionOk="0" h="3106" w="2286">
                  <a:moveTo>
                    <a:pt x="1591" y="0"/>
                  </a:moveTo>
                  <a:lnTo>
                    <a:pt x="1" y="1150"/>
                  </a:lnTo>
                  <a:lnTo>
                    <a:pt x="1166" y="3106"/>
                  </a:lnTo>
                  <a:lnTo>
                    <a:pt x="1774" y="2665"/>
                  </a:lnTo>
                  <a:lnTo>
                    <a:pt x="1374" y="1991"/>
                  </a:lnTo>
                  <a:lnTo>
                    <a:pt x="2285" y="1333"/>
                  </a:lnTo>
                  <a:lnTo>
                    <a:pt x="2017" y="887"/>
                  </a:lnTo>
                  <a:lnTo>
                    <a:pt x="1105" y="1545"/>
                  </a:lnTo>
                  <a:lnTo>
                    <a:pt x="872" y="1155"/>
                  </a:lnTo>
                  <a:lnTo>
                    <a:pt x="1855" y="446"/>
                  </a:lnTo>
                  <a:lnTo>
                    <a:pt x="159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
            <p:cNvSpPr/>
            <p:nvPr/>
          </p:nvSpPr>
          <p:spPr>
            <a:xfrm>
              <a:off x="2866186" y="2124808"/>
              <a:ext cx="278315" cy="320484"/>
            </a:xfrm>
            <a:custGeom>
              <a:rect b="b" l="l" r="r" t="t"/>
              <a:pathLst>
                <a:path extrusionOk="0" h="3040" w="2640">
                  <a:moveTo>
                    <a:pt x="644" y="816"/>
                  </a:moveTo>
                  <a:lnTo>
                    <a:pt x="1267" y="1277"/>
                  </a:lnTo>
                  <a:lnTo>
                    <a:pt x="770" y="1637"/>
                  </a:lnTo>
                  <a:lnTo>
                    <a:pt x="644" y="816"/>
                  </a:lnTo>
                  <a:close/>
                  <a:moveTo>
                    <a:pt x="629" y="1"/>
                  </a:moveTo>
                  <a:lnTo>
                    <a:pt x="1" y="451"/>
                  </a:lnTo>
                  <a:lnTo>
                    <a:pt x="294" y="3040"/>
                  </a:lnTo>
                  <a:lnTo>
                    <a:pt x="917" y="2584"/>
                  </a:lnTo>
                  <a:lnTo>
                    <a:pt x="857" y="2184"/>
                  </a:lnTo>
                  <a:lnTo>
                    <a:pt x="1682" y="1586"/>
                  </a:lnTo>
                  <a:lnTo>
                    <a:pt x="1986" y="1809"/>
                  </a:lnTo>
                  <a:lnTo>
                    <a:pt x="2640" y="1338"/>
                  </a:lnTo>
                  <a:lnTo>
                    <a:pt x="6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
            <p:cNvSpPr/>
            <p:nvPr/>
          </p:nvSpPr>
          <p:spPr>
            <a:xfrm>
              <a:off x="3043505" y="1891405"/>
              <a:ext cx="338090" cy="358436"/>
            </a:xfrm>
            <a:custGeom>
              <a:rect b="b" l="l" r="r" t="t"/>
              <a:pathLst>
                <a:path extrusionOk="0" h="3400" w="3207">
                  <a:moveTo>
                    <a:pt x="1996" y="1"/>
                  </a:moveTo>
                  <a:lnTo>
                    <a:pt x="1292" y="508"/>
                  </a:lnTo>
                  <a:lnTo>
                    <a:pt x="1074" y="1789"/>
                  </a:lnTo>
                  <a:lnTo>
                    <a:pt x="608" y="1009"/>
                  </a:lnTo>
                  <a:lnTo>
                    <a:pt x="0" y="1450"/>
                  </a:lnTo>
                  <a:lnTo>
                    <a:pt x="1165" y="3400"/>
                  </a:lnTo>
                  <a:lnTo>
                    <a:pt x="1773" y="2959"/>
                  </a:lnTo>
                  <a:lnTo>
                    <a:pt x="1485" y="2483"/>
                  </a:lnTo>
                  <a:lnTo>
                    <a:pt x="1571" y="2078"/>
                  </a:lnTo>
                  <a:lnTo>
                    <a:pt x="2477" y="2448"/>
                  </a:lnTo>
                  <a:lnTo>
                    <a:pt x="3207" y="1916"/>
                  </a:lnTo>
                  <a:lnTo>
                    <a:pt x="1723" y="1333"/>
                  </a:lnTo>
                  <a:lnTo>
                    <a:pt x="199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
            <p:cNvSpPr/>
            <p:nvPr/>
          </p:nvSpPr>
          <p:spPr>
            <a:xfrm>
              <a:off x="3281125" y="1742972"/>
              <a:ext cx="302879" cy="334400"/>
            </a:xfrm>
            <a:custGeom>
              <a:rect b="b" l="l" r="r" t="t"/>
              <a:pathLst>
                <a:path extrusionOk="0" h="3172" w="2873">
                  <a:moveTo>
                    <a:pt x="1677" y="1"/>
                  </a:moveTo>
                  <a:lnTo>
                    <a:pt x="0" y="1216"/>
                  </a:lnTo>
                  <a:lnTo>
                    <a:pt x="1166" y="3172"/>
                  </a:lnTo>
                  <a:lnTo>
                    <a:pt x="2873" y="1936"/>
                  </a:lnTo>
                  <a:lnTo>
                    <a:pt x="2604" y="1490"/>
                  </a:lnTo>
                  <a:lnTo>
                    <a:pt x="1510" y="2285"/>
                  </a:lnTo>
                  <a:lnTo>
                    <a:pt x="1323" y="1976"/>
                  </a:lnTo>
                  <a:lnTo>
                    <a:pt x="2295" y="1272"/>
                  </a:lnTo>
                  <a:lnTo>
                    <a:pt x="2027" y="826"/>
                  </a:lnTo>
                  <a:lnTo>
                    <a:pt x="1059" y="1531"/>
                  </a:lnTo>
                  <a:lnTo>
                    <a:pt x="877" y="1222"/>
                  </a:lnTo>
                  <a:lnTo>
                    <a:pt x="1946" y="446"/>
                  </a:lnTo>
                  <a:lnTo>
                    <a:pt x="167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2528205" y="1677506"/>
              <a:ext cx="1124753" cy="964194"/>
            </a:xfrm>
            <a:custGeom>
              <a:rect b="b" l="l" r="r" t="t"/>
              <a:pathLst>
                <a:path extrusionOk="0" h="9146" w="10669">
                  <a:moveTo>
                    <a:pt x="8919" y="92"/>
                  </a:moveTo>
                  <a:cubicBezTo>
                    <a:pt x="8940" y="92"/>
                    <a:pt x="8961" y="94"/>
                    <a:pt x="8981" y="100"/>
                  </a:cubicBezTo>
                  <a:cubicBezTo>
                    <a:pt x="9072" y="115"/>
                    <a:pt x="9143" y="166"/>
                    <a:pt x="9189" y="247"/>
                  </a:cubicBezTo>
                  <a:lnTo>
                    <a:pt x="10460" y="2374"/>
                  </a:lnTo>
                  <a:cubicBezTo>
                    <a:pt x="10567" y="2552"/>
                    <a:pt x="10501" y="2805"/>
                    <a:pt x="10314" y="2942"/>
                  </a:cubicBezTo>
                  <a:lnTo>
                    <a:pt x="2001" y="8970"/>
                  </a:lnTo>
                  <a:cubicBezTo>
                    <a:pt x="1926" y="9025"/>
                    <a:pt x="1839" y="9053"/>
                    <a:pt x="1756" y="9053"/>
                  </a:cubicBezTo>
                  <a:cubicBezTo>
                    <a:pt x="1733" y="9053"/>
                    <a:pt x="1709" y="9050"/>
                    <a:pt x="1687" y="9046"/>
                  </a:cubicBezTo>
                  <a:cubicBezTo>
                    <a:pt x="1601" y="9031"/>
                    <a:pt x="1525" y="8975"/>
                    <a:pt x="1479" y="8899"/>
                  </a:cubicBezTo>
                  <a:lnTo>
                    <a:pt x="213" y="6771"/>
                  </a:lnTo>
                  <a:cubicBezTo>
                    <a:pt x="106" y="6594"/>
                    <a:pt x="172" y="6341"/>
                    <a:pt x="360" y="6204"/>
                  </a:cubicBezTo>
                  <a:lnTo>
                    <a:pt x="8672" y="176"/>
                  </a:lnTo>
                  <a:cubicBezTo>
                    <a:pt x="8733" y="130"/>
                    <a:pt x="8804" y="100"/>
                    <a:pt x="8875" y="95"/>
                  </a:cubicBezTo>
                  <a:cubicBezTo>
                    <a:pt x="8890" y="93"/>
                    <a:pt x="8904" y="92"/>
                    <a:pt x="8919" y="92"/>
                  </a:cubicBezTo>
                  <a:close/>
                  <a:moveTo>
                    <a:pt x="8913" y="0"/>
                  </a:moveTo>
                  <a:cubicBezTo>
                    <a:pt x="8812" y="0"/>
                    <a:pt x="8707" y="33"/>
                    <a:pt x="8617" y="100"/>
                  </a:cubicBezTo>
                  <a:lnTo>
                    <a:pt x="304" y="6128"/>
                  </a:lnTo>
                  <a:cubicBezTo>
                    <a:pt x="81" y="6295"/>
                    <a:pt x="0" y="6604"/>
                    <a:pt x="132" y="6817"/>
                  </a:cubicBezTo>
                  <a:lnTo>
                    <a:pt x="1403" y="8944"/>
                  </a:lnTo>
                  <a:cubicBezTo>
                    <a:pt x="1459" y="9046"/>
                    <a:pt x="1555" y="9112"/>
                    <a:pt x="1667" y="9137"/>
                  </a:cubicBezTo>
                  <a:cubicBezTo>
                    <a:pt x="1693" y="9143"/>
                    <a:pt x="1722" y="9145"/>
                    <a:pt x="1750" y="9145"/>
                  </a:cubicBezTo>
                  <a:cubicBezTo>
                    <a:pt x="1770" y="9145"/>
                    <a:pt x="1790" y="9144"/>
                    <a:pt x="1808" y="9142"/>
                  </a:cubicBezTo>
                  <a:cubicBezTo>
                    <a:pt x="1895" y="9132"/>
                    <a:pt x="1981" y="9101"/>
                    <a:pt x="2052" y="9046"/>
                  </a:cubicBezTo>
                  <a:lnTo>
                    <a:pt x="10364" y="3013"/>
                  </a:lnTo>
                  <a:cubicBezTo>
                    <a:pt x="10592" y="2851"/>
                    <a:pt x="10668" y="2542"/>
                    <a:pt x="10542" y="2324"/>
                  </a:cubicBezTo>
                  <a:lnTo>
                    <a:pt x="9270" y="196"/>
                  </a:lnTo>
                  <a:cubicBezTo>
                    <a:pt x="9209" y="100"/>
                    <a:pt x="9113" y="29"/>
                    <a:pt x="9002" y="9"/>
                  </a:cubicBezTo>
                  <a:cubicBezTo>
                    <a:pt x="8973" y="3"/>
                    <a:pt x="8943" y="0"/>
                    <a:pt x="89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2493416" y="1644931"/>
              <a:ext cx="1194753" cy="1029134"/>
            </a:xfrm>
            <a:custGeom>
              <a:rect b="b" l="l" r="r" t="t"/>
              <a:pathLst>
                <a:path extrusionOk="0" h="9762" w="11333">
                  <a:moveTo>
                    <a:pt x="9251" y="184"/>
                  </a:moveTo>
                  <a:cubicBezTo>
                    <a:pt x="9292" y="184"/>
                    <a:pt x="9335" y="189"/>
                    <a:pt x="9372" y="196"/>
                  </a:cubicBezTo>
                  <a:cubicBezTo>
                    <a:pt x="9504" y="222"/>
                    <a:pt x="9615" y="303"/>
                    <a:pt x="9686" y="414"/>
                  </a:cubicBezTo>
                  <a:lnTo>
                    <a:pt x="10968" y="2562"/>
                  </a:lnTo>
                  <a:cubicBezTo>
                    <a:pt x="11125" y="2830"/>
                    <a:pt x="11023" y="3220"/>
                    <a:pt x="10740" y="3428"/>
                  </a:cubicBezTo>
                  <a:lnTo>
                    <a:pt x="2432" y="9451"/>
                  </a:lnTo>
                  <a:cubicBezTo>
                    <a:pt x="2317" y="9534"/>
                    <a:pt x="2186" y="9577"/>
                    <a:pt x="2060" y="9577"/>
                  </a:cubicBezTo>
                  <a:cubicBezTo>
                    <a:pt x="2025" y="9577"/>
                    <a:pt x="1990" y="9574"/>
                    <a:pt x="1956" y="9568"/>
                  </a:cubicBezTo>
                  <a:cubicBezTo>
                    <a:pt x="1824" y="9542"/>
                    <a:pt x="1713" y="9461"/>
                    <a:pt x="1647" y="9345"/>
                  </a:cubicBezTo>
                  <a:lnTo>
                    <a:pt x="365" y="7202"/>
                  </a:lnTo>
                  <a:cubicBezTo>
                    <a:pt x="203" y="6933"/>
                    <a:pt x="305" y="6543"/>
                    <a:pt x="593" y="6336"/>
                  </a:cubicBezTo>
                  <a:lnTo>
                    <a:pt x="8896" y="313"/>
                  </a:lnTo>
                  <a:cubicBezTo>
                    <a:pt x="8992" y="242"/>
                    <a:pt x="9099" y="201"/>
                    <a:pt x="9205" y="186"/>
                  </a:cubicBezTo>
                  <a:cubicBezTo>
                    <a:pt x="9220" y="185"/>
                    <a:pt x="9235" y="184"/>
                    <a:pt x="9251" y="184"/>
                  </a:cubicBezTo>
                  <a:close/>
                  <a:moveTo>
                    <a:pt x="9271" y="0"/>
                  </a:moveTo>
                  <a:cubicBezTo>
                    <a:pt x="9105" y="0"/>
                    <a:pt x="8935" y="55"/>
                    <a:pt x="8790" y="161"/>
                  </a:cubicBezTo>
                  <a:lnTo>
                    <a:pt x="487" y="6189"/>
                  </a:lnTo>
                  <a:cubicBezTo>
                    <a:pt x="122" y="6447"/>
                    <a:pt x="1" y="6949"/>
                    <a:pt x="208" y="7293"/>
                  </a:cubicBezTo>
                  <a:lnTo>
                    <a:pt x="1485" y="9441"/>
                  </a:lnTo>
                  <a:cubicBezTo>
                    <a:pt x="1581" y="9603"/>
                    <a:pt x="1738" y="9709"/>
                    <a:pt x="1921" y="9750"/>
                  </a:cubicBezTo>
                  <a:cubicBezTo>
                    <a:pt x="1960" y="9758"/>
                    <a:pt x="2000" y="9762"/>
                    <a:pt x="2041" y="9762"/>
                  </a:cubicBezTo>
                  <a:cubicBezTo>
                    <a:pt x="2075" y="9762"/>
                    <a:pt x="2109" y="9759"/>
                    <a:pt x="2143" y="9755"/>
                  </a:cubicBezTo>
                  <a:cubicBezTo>
                    <a:pt x="2285" y="9740"/>
                    <a:pt x="2422" y="9689"/>
                    <a:pt x="2544" y="9603"/>
                  </a:cubicBezTo>
                  <a:lnTo>
                    <a:pt x="10846" y="3575"/>
                  </a:lnTo>
                  <a:cubicBezTo>
                    <a:pt x="11206" y="3312"/>
                    <a:pt x="11332" y="2815"/>
                    <a:pt x="11125" y="2466"/>
                  </a:cubicBezTo>
                  <a:lnTo>
                    <a:pt x="9843" y="323"/>
                  </a:lnTo>
                  <a:cubicBezTo>
                    <a:pt x="9747" y="161"/>
                    <a:pt x="9595" y="54"/>
                    <a:pt x="9413" y="14"/>
                  </a:cubicBezTo>
                  <a:cubicBezTo>
                    <a:pt x="9366" y="5"/>
                    <a:pt x="9319" y="0"/>
                    <a:pt x="92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1000331" y="1243171"/>
              <a:ext cx="1380508" cy="2293150"/>
            </a:xfrm>
            <a:custGeom>
              <a:rect b="b" l="l" r="r" t="t"/>
              <a:pathLst>
                <a:path extrusionOk="0" h="21752" w="13095">
                  <a:moveTo>
                    <a:pt x="0" y="0"/>
                  </a:moveTo>
                  <a:lnTo>
                    <a:pt x="0" y="19933"/>
                  </a:lnTo>
                  <a:lnTo>
                    <a:pt x="13095" y="21752"/>
                  </a:lnTo>
                  <a:lnTo>
                    <a:pt x="13095" y="18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1065482" y="1330249"/>
              <a:ext cx="645186" cy="525531"/>
            </a:xfrm>
            <a:custGeom>
              <a:rect b="b" l="l" r="r" t="t"/>
              <a:pathLst>
                <a:path extrusionOk="0" h="4985" w="6120">
                  <a:moveTo>
                    <a:pt x="0" y="0"/>
                  </a:moveTo>
                  <a:lnTo>
                    <a:pt x="0" y="4134"/>
                  </a:lnTo>
                  <a:lnTo>
                    <a:pt x="6120" y="4985"/>
                  </a:lnTo>
                  <a:lnTo>
                    <a:pt x="6120" y="851"/>
                  </a:lnTo>
                  <a:lnTo>
                    <a:pt x="0"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p:nvPr/>
          </p:nvSpPr>
          <p:spPr>
            <a:xfrm>
              <a:off x="1065482" y="2729292"/>
              <a:ext cx="645186" cy="635592"/>
            </a:xfrm>
            <a:custGeom>
              <a:rect b="b" l="l" r="r" t="t"/>
              <a:pathLst>
                <a:path extrusionOk="0" h="6029" w="6120">
                  <a:moveTo>
                    <a:pt x="0" y="1"/>
                  </a:moveTo>
                  <a:lnTo>
                    <a:pt x="0" y="5183"/>
                  </a:lnTo>
                  <a:lnTo>
                    <a:pt x="6120" y="6029"/>
                  </a:lnTo>
                  <a:lnTo>
                    <a:pt x="6120" y="847"/>
                  </a:lnTo>
                  <a:lnTo>
                    <a:pt x="0"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p:nvPr/>
          </p:nvSpPr>
          <p:spPr>
            <a:xfrm>
              <a:off x="1766113" y="1927249"/>
              <a:ext cx="549567" cy="512248"/>
            </a:xfrm>
            <a:custGeom>
              <a:rect b="b" l="l" r="r" t="t"/>
              <a:pathLst>
                <a:path extrusionOk="0" h="4859" w="5213">
                  <a:moveTo>
                    <a:pt x="0" y="0"/>
                  </a:moveTo>
                  <a:lnTo>
                    <a:pt x="0" y="4134"/>
                  </a:lnTo>
                  <a:lnTo>
                    <a:pt x="5213" y="4858"/>
                  </a:lnTo>
                  <a:lnTo>
                    <a:pt x="5213" y="725"/>
                  </a:lnTo>
                  <a:lnTo>
                    <a:pt x="0"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1065482" y="2314882"/>
              <a:ext cx="1250205" cy="271990"/>
            </a:xfrm>
            <a:custGeom>
              <a:rect b="b" l="l" r="r" t="t"/>
              <a:pathLst>
                <a:path extrusionOk="0" h="2580" w="11859">
                  <a:moveTo>
                    <a:pt x="0" y="1"/>
                  </a:moveTo>
                  <a:lnTo>
                    <a:pt x="0" y="933"/>
                  </a:lnTo>
                  <a:lnTo>
                    <a:pt x="11859" y="2579"/>
                  </a:lnTo>
                  <a:lnTo>
                    <a:pt x="11859" y="1642"/>
                  </a:lnTo>
                  <a:lnTo>
                    <a:pt x="0"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1765586" y="1431137"/>
              <a:ext cx="550622" cy="84971"/>
            </a:xfrm>
            <a:custGeom>
              <a:rect b="b" l="l" r="r" t="t"/>
              <a:pathLst>
                <a:path extrusionOk="0" h="806" w="5223">
                  <a:moveTo>
                    <a:pt x="16" y="0"/>
                  </a:moveTo>
                  <a:lnTo>
                    <a:pt x="0" y="87"/>
                  </a:lnTo>
                  <a:lnTo>
                    <a:pt x="5213" y="806"/>
                  </a:lnTo>
                  <a:lnTo>
                    <a:pt x="5223" y="725"/>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a:off x="1765586" y="1473832"/>
              <a:ext cx="550622" cy="85076"/>
            </a:xfrm>
            <a:custGeom>
              <a:rect b="b" l="l" r="r" t="t"/>
              <a:pathLst>
                <a:path extrusionOk="0" h="807" w="5223">
                  <a:moveTo>
                    <a:pt x="16" y="1"/>
                  </a:moveTo>
                  <a:lnTo>
                    <a:pt x="0" y="87"/>
                  </a:lnTo>
                  <a:lnTo>
                    <a:pt x="5213" y="806"/>
                  </a:lnTo>
                  <a:lnTo>
                    <a:pt x="5223" y="725"/>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1765586" y="1516528"/>
              <a:ext cx="550622" cy="85076"/>
            </a:xfrm>
            <a:custGeom>
              <a:rect b="b" l="l" r="r" t="t"/>
              <a:pathLst>
                <a:path extrusionOk="0" h="807" w="5223">
                  <a:moveTo>
                    <a:pt x="16" y="1"/>
                  </a:moveTo>
                  <a:lnTo>
                    <a:pt x="0" y="87"/>
                  </a:lnTo>
                  <a:lnTo>
                    <a:pt x="5213" y="806"/>
                  </a:lnTo>
                  <a:lnTo>
                    <a:pt x="5223" y="725"/>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a:off x="1765586" y="1559329"/>
              <a:ext cx="550622" cy="84971"/>
            </a:xfrm>
            <a:custGeom>
              <a:rect b="b" l="l" r="r" t="t"/>
              <a:pathLst>
                <a:path extrusionOk="0" h="806" w="5223">
                  <a:moveTo>
                    <a:pt x="16" y="0"/>
                  </a:moveTo>
                  <a:lnTo>
                    <a:pt x="0" y="86"/>
                  </a:lnTo>
                  <a:lnTo>
                    <a:pt x="5213" y="806"/>
                  </a:lnTo>
                  <a:lnTo>
                    <a:pt x="5223" y="725"/>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1765586" y="1602551"/>
              <a:ext cx="550622" cy="84971"/>
            </a:xfrm>
            <a:custGeom>
              <a:rect b="b" l="l" r="r" t="t"/>
              <a:pathLst>
                <a:path extrusionOk="0" h="806" w="5223">
                  <a:moveTo>
                    <a:pt x="16" y="0"/>
                  </a:moveTo>
                  <a:lnTo>
                    <a:pt x="0" y="82"/>
                  </a:lnTo>
                  <a:lnTo>
                    <a:pt x="5213" y="806"/>
                  </a:lnTo>
                  <a:lnTo>
                    <a:pt x="5223" y="720"/>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1765586" y="1645247"/>
              <a:ext cx="550622" cy="85076"/>
            </a:xfrm>
            <a:custGeom>
              <a:rect b="b" l="l" r="r" t="t"/>
              <a:pathLst>
                <a:path extrusionOk="0" h="807" w="5223">
                  <a:moveTo>
                    <a:pt x="16" y="1"/>
                  </a:moveTo>
                  <a:lnTo>
                    <a:pt x="0" y="82"/>
                  </a:lnTo>
                  <a:lnTo>
                    <a:pt x="5213" y="806"/>
                  </a:lnTo>
                  <a:lnTo>
                    <a:pt x="5223" y="720"/>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1765586" y="1687943"/>
              <a:ext cx="550622" cy="85076"/>
            </a:xfrm>
            <a:custGeom>
              <a:rect b="b" l="l" r="r" t="t"/>
              <a:pathLst>
                <a:path extrusionOk="0" h="807" w="5223">
                  <a:moveTo>
                    <a:pt x="16" y="1"/>
                  </a:moveTo>
                  <a:lnTo>
                    <a:pt x="0" y="82"/>
                  </a:lnTo>
                  <a:lnTo>
                    <a:pt x="5213" y="806"/>
                  </a:lnTo>
                  <a:lnTo>
                    <a:pt x="5223" y="720"/>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1765586" y="1730744"/>
              <a:ext cx="550622" cy="84971"/>
            </a:xfrm>
            <a:custGeom>
              <a:rect b="b" l="l" r="r" t="t"/>
              <a:pathLst>
                <a:path extrusionOk="0" h="806" w="5223">
                  <a:moveTo>
                    <a:pt x="16" y="0"/>
                  </a:moveTo>
                  <a:lnTo>
                    <a:pt x="0" y="81"/>
                  </a:lnTo>
                  <a:lnTo>
                    <a:pt x="5213" y="806"/>
                  </a:lnTo>
                  <a:lnTo>
                    <a:pt x="5223" y="720"/>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1765586" y="1773439"/>
              <a:ext cx="550622" cy="84971"/>
            </a:xfrm>
            <a:custGeom>
              <a:rect b="b" l="l" r="r" t="t"/>
              <a:pathLst>
                <a:path extrusionOk="0" h="806" w="5223">
                  <a:moveTo>
                    <a:pt x="16" y="0"/>
                  </a:moveTo>
                  <a:lnTo>
                    <a:pt x="0" y="82"/>
                  </a:lnTo>
                  <a:lnTo>
                    <a:pt x="5213" y="806"/>
                  </a:lnTo>
                  <a:lnTo>
                    <a:pt x="5223" y="720"/>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1765586" y="1816135"/>
              <a:ext cx="550622" cy="85076"/>
            </a:xfrm>
            <a:custGeom>
              <a:rect b="b" l="l" r="r" t="t"/>
              <a:pathLst>
                <a:path extrusionOk="0" h="807" w="5223">
                  <a:moveTo>
                    <a:pt x="16" y="1"/>
                  </a:moveTo>
                  <a:lnTo>
                    <a:pt x="0" y="82"/>
                  </a:lnTo>
                  <a:lnTo>
                    <a:pt x="5213" y="806"/>
                  </a:lnTo>
                  <a:lnTo>
                    <a:pt x="5223" y="720"/>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1765586" y="1858830"/>
              <a:ext cx="550622" cy="85076"/>
            </a:xfrm>
            <a:custGeom>
              <a:rect b="b" l="l" r="r" t="t"/>
              <a:pathLst>
                <a:path extrusionOk="0" h="807" w="5223">
                  <a:moveTo>
                    <a:pt x="16" y="1"/>
                  </a:moveTo>
                  <a:lnTo>
                    <a:pt x="0" y="82"/>
                  </a:lnTo>
                  <a:lnTo>
                    <a:pt x="5213" y="806"/>
                  </a:lnTo>
                  <a:lnTo>
                    <a:pt x="5223" y="720"/>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1064428" y="2446869"/>
              <a:ext cx="636646" cy="96672"/>
            </a:xfrm>
            <a:custGeom>
              <a:rect b="b" l="l" r="r" t="t"/>
              <a:pathLst>
                <a:path extrusionOk="0" h="917" w="6039">
                  <a:moveTo>
                    <a:pt x="10" y="0"/>
                  </a:moveTo>
                  <a:lnTo>
                    <a:pt x="0" y="81"/>
                  </a:lnTo>
                  <a:lnTo>
                    <a:pt x="6028" y="917"/>
                  </a:lnTo>
                  <a:lnTo>
                    <a:pt x="6038" y="836"/>
                  </a:lnTo>
                  <a:lnTo>
                    <a:pt x="10"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1064428" y="2489565"/>
              <a:ext cx="636646" cy="96778"/>
            </a:xfrm>
            <a:custGeom>
              <a:rect b="b" l="l" r="r" t="t"/>
              <a:pathLst>
                <a:path extrusionOk="0" h="918" w="6039">
                  <a:moveTo>
                    <a:pt x="10" y="0"/>
                  </a:moveTo>
                  <a:lnTo>
                    <a:pt x="0" y="81"/>
                  </a:lnTo>
                  <a:lnTo>
                    <a:pt x="6028" y="917"/>
                  </a:lnTo>
                  <a:lnTo>
                    <a:pt x="6038" y="836"/>
                  </a:lnTo>
                  <a:lnTo>
                    <a:pt x="10"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1064428" y="2532260"/>
              <a:ext cx="636646" cy="96778"/>
            </a:xfrm>
            <a:custGeom>
              <a:rect b="b" l="l" r="r" t="t"/>
              <a:pathLst>
                <a:path extrusionOk="0" h="918" w="6039">
                  <a:moveTo>
                    <a:pt x="10" y="1"/>
                  </a:moveTo>
                  <a:lnTo>
                    <a:pt x="0" y="87"/>
                  </a:lnTo>
                  <a:lnTo>
                    <a:pt x="6028" y="917"/>
                  </a:lnTo>
                  <a:lnTo>
                    <a:pt x="6038" y="836"/>
                  </a:lnTo>
                  <a:lnTo>
                    <a:pt x="10"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1064428" y="2574956"/>
              <a:ext cx="636646" cy="96778"/>
            </a:xfrm>
            <a:custGeom>
              <a:rect b="b" l="l" r="r" t="t"/>
              <a:pathLst>
                <a:path extrusionOk="0" h="918" w="6039">
                  <a:moveTo>
                    <a:pt x="10" y="1"/>
                  </a:moveTo>
                  <a:lnTo>
                    <a:pt x="0" y="87"/>
                  </a:lnTo>
                  <a:lnTo>
                    <a:pt x="6028" y="918"/>
                  </a:lnTo>
                  <a:lnTo>
                    <a:pt x="6038" y="837"/>
                  </a:lnTo>
                  <a:lnTo>
                    <a:pt x="10"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1064428" y="2617757"/>
              <a:ext cx="636646" cy="97305"/>
            </a:xfrm>
            <a:custGeom>
              <a:rect b="b" l="l" r="r" t="t"/>
              <a:pathLst>
                <a:path extrusionOk="0" h="923" w="6039">
                  <a:moveTo>
                    <a:pt x="10" y="0"/>
                  </a:moveTo>
                  <a:lnTo>
                    <a:pt x="0" y="86"/>
                  </a:lnTo>
                  <a:lnTo>
                    <a:pt x="6028" y="922"/>
                  </a:lnTo>
                  <a:lnTo>
                    <a:pt x="6038" y="836"/>
                  </a:lnTo>
                  <a:lnTo>
                    <a:pt x="10"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1064428" y="2660452"/>
              <a:ext cx="636646" cy="97305"/>
            </a:xfrm>
            <a:custGeom>
              <a:rect b="b" l="l" r="r" t="t"/>
              <a:pathLst>
                <a:path extrusionOk="0" h="923" w="6039">
                  <a:moveTo>
                    <a:pt x="10" y="0"/>
                  </a:moveTo>
                  <a:lnTo>
                    <a:pt x="0" y="86"/>
                  </a:lnTo>
                  <a:lnTo>
                    <a:pt x="6028" y="922"/>
                  </a:lnTo>
                  <a:lnTo>
                    <a:pt x="6038" y="836"/>
                  </a:lnTo>
                  <a:lnTo>
                    <a:pt x="10"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1765586" y="2544067"/>
              <a:ext cx="550622" cy="84971"/>
            </a:xfrm>
            <a:custGeom>
              <a:rect b="b" l="l" r="r" t="t"/>
              <a:pathLst>
                <a:path extrusionOk="0" h="806" w="5223">
                  <a:moveTo>
                    <a:pt x="16" y="0"/>
                  </a:moveTo>
                  <a:lnTo>
                    <a:pt x="0" y="81"/>
                  </a:lnTo>
                  <a:lnTo>
                    <a:pt x="5213" y="805"/>
                  </a:lnTo>
                  <a:lnTo>
                    <a:pt x="5223" y="719"/>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1765586" y="2586763"/>
              <a:ext cx="550622" cy="84971"/>
            </a:xfrm>
            <a:custGeom>
              <a:rect b="b" l="l" r="r" t="t"/>
              <a:pathLst>
                <a:path extrusionOk="0" h="806" w="5223">
                  <a:moveTo>
                    <a:pt x="16" y="0"/>
                  </a:moveTo>
                  <a:lnTo>
                    <a:pt x="0" y="81"/>
                  </a:lnTo>
                  <a:lnTo>
                    <a:pt x="5213" y="806"/>
                  </a:lnTo>
                  <a:lnTo>
                    <a:pt x="5223" y="720"/>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1765586" y="2629459"/>
              <a:ext cx="550622" cy="84971"/>
            </a:xfrm>
            <a:custGeom>
              <a:rect b="b" l="l" r="r" t="t"/>
              <a:pathLst>
                <a:path extrusionOk="0" h="806" w="5223">
                  <a:moveTo>
                    <a:pt x="16" y="1"/>
                  </a:moveTo>
                  <a:lnTo>
                    <a:pt x="0" y="87"/>
                  </a:lnTo>
                  <a:lnTo>
                    <a:pt x="5213" y="806"/>
                  </a:lnTo>
                  <a:lnTo>
                    <a:pt x="5223" y="725"/>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1765586" y="2672154"/>
              <a:ext cx="550622" cy="85076"/>
            </a:xfrm>
            <a:custGeom>
              <a:rect b="b" l="l" r="r" t="t"/>
              <a:pathLst>
                <a:path extrusionOk="0" h="807" w="5223">
                  <a:moveTo>
                    <a:pt x="16" y="1"/>
                  </a:moveTo>
                  <a:lnTo>
                    <a:pt x="0" y="87"/>
                  </a:lnTo>
                  <a:lnTo>
                    <a:pt x="5213" y="806"/>
                  </a:lnTo>
                  <a:lnTo>
                    <a:pt x="5223" y="725"/>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1765586" y="2714955"/>
              <a:ext cx="550622" cy="84971"/>
            </a:xfrm>
            <a:custGeom>
              <a:rect b="b" l="l" r="r" t="t"/>
              <a:pathLst>
                <a:path extrusionOk="0" h="806" w="5223">
                  <a:moveTo>
                    <a:pt x="16" y="0"/>
                  </a:moveTo>
                  <a:lnTo>
                    <a:pt x="0" y="86"/>
                  </a:lnTo>
                  <a:lnTo>
                    <a:pt x="5213" y="805"/>
                  </a:lnTo>
                  <a:lnTo>
                    <a:pt x="5223" y="724"/>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1765586" y="2757651"/>
              <a:ext cx="550622" cy="84971"/>
            </a:xfrm>
            <a:custGeom>
              <a:rect b="b" l="l" r="r" t="t"/>
              <a:pathLst>
                <a:path extrusionOk="0" h="806" w="5223">
                  <a:moveTo>
                    <a:pt x="16" y="0"/>
                  </a:moveTo>
                  <a:lnTo>
                    <a:pt x="0" y="86"/>
                  </a:lnTo>
                  <a:lnTo>
                    <a:pt x="5213" y="806"/>
                  </a:lnTo>
                  <a:lnTo>
                    <a:pt x="5223" y="725"/>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2059290" y="2862334"/>
              <a:ext cx="256915" cy="44383"/>
            </a:xfrm>
            <a:custGeom>
              <a:rect b="b" l="l" r="r" t="t"/>
              <a:pathLst>
                <a:path extrusionOk="0" h="421" w="2437">
                  <a:moveTo>
                    <a:pt x="11" y="0"/>
                  </a:moveTo>
                  <a:lnTo>
                    <a:pt x="0" y="86"/>
                  </a:lnTo>
                  <a:lnTo>
                    <a:pt x="2427" y="421"/>
                  </a:lnTo>
                  <a:lnTo>
                    <a:pt x="2437" y="340"/>
                  </a:lnTo>
                  <a:lnTo>
                    <a:pt x="11"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2059290" y="2905029"/>
              <a:ext cx="256915" cy="44383"/>
            </a:xfrm>
            <a:custGeom>
              <a:rect b="b" l="l" r="r" t="t"/>
              <a:pathLst>
                <a:path extrusionOk="0" h="421" w="2437">
                  <a:moveTo>
                    <a:pt x="11" y="0"/>
                  </a:moveTo>
                  <a:lnTo>
                    <a:pt x="0" y="87"/>
                  </a:lnTo>
                  <a:lnTo>
                    <a:pt x="2427" y="421"/>
                  </a:lnTo>
                  <a:lnTo>
                    <a:pt x="2437" y="340"/>
                  </a:lnTo>
                  <a:lnTo>
                    <a:pt x="11"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2059290" y="2948252"/>
              <a:ext cx="256915" cy="43961"/>
            </a:xfrm>
            <a:custGeom>
              <a:rect b="b" l="l" r="r" t="t"/>
              <a:pathLst>
                <a:path extrusionOk="0" h="417" w="2437">
                  <a:moveTo>
                    <a:pt x="11" y="1"/>
                  </a:moveTo>
                  <a:lnTo>
                    <a:pt x="0" y="82"/>
                  </a:lnTo>
                  <a:lnTo>
                    <a:pt x="2427" y="416"/>
                  </a:lnTo>
                  <a:lnTo>
                    <a:pt x="2437" y="335"/>
                  </a:lnTo>
                  <a:lnTo>
                    <a:pt x="11"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2059290" y="2990948"/>
              <a:ext cx="256915" cy="43961"/>
            </a:xfrm>
            <a:custGeom>
              <a:rect b="b" l="l" r="r" t="t"/>
              <a:pathLst>
                <a:path extrusionOk="0" h="417" w="2437">
                  <a:moveTo>
                    <a:pt x="11" y="1"/>
                  </a:moveTo>
                  <a:lnTo>
                    <a:pt x="0" y="82"/>
                  </a:lnTo>
                  <a:lnTo>
                    <a:pt x="2427" y="416"/>
                  </a:lnTo>
                  <a:lnTo>
                    <a:pt x="2437" y="335"/>
                  </a:lnTo>
                  <a:lnTo>
                    <a:pt x="11"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2059290" y="3033749"/>
              <a:ext cx="256915" cy="43856"/>
            </a:xfrm>
            <a:custGeom>
              <a:rect b="b" l="l" r="r" t="t"/>
              <a:pathLst>
                <a:path extrusionOk="0" h="416" w="2437">
                  <a:moveTo>
                    <a:pt x="11" y="0"/>
                  </a:moveTo>
                  <a:lnTo>
                    <a:pt x="0" y="81"/>
                  </a:lnTo>
                  <a:lnTo>
                    <a:pt x="2427" y="416"/>
                  </a:lnTo>
                  <a:lnTo>
                    <a:pt x="2437" y="335"/>
                  </a:lnTo>
                  <a:lnTo>
                    <a:pt x="11"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2059290" y="3076444"/>
              <a:ext cx="256915" cy="44383"/>
            </a:xfrm>
            <a:custGeom>
              <a:rect b="b" l="l" r="r" t="t"/>
              <a:pathLst>
                <a:path extrusionOk="0" h="421" w="2437">
                  <a:moveTo>
                    <a:pt x="11" y="0"/>
                  </a:moveTo>
                  <a:lnTo>
                    <a:pt x="0" y="81"/>
                  </a:lnTo>
                  <a:lnTo>
                    <a:pt x="2427" y="421"/>
                  </a:lnTo>
                  <a:lnTo>
                    <a:pt x="2437" y="335"/>
                  </a:lnTo>
                  <a:lnTo>
                    <a:pt x="11"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2059290" y="3119140"/>
              <a:ext cx="256915" cy="44488"/>
            </a:xfrm>
            <a:custGeom>
              <a:rect b="b" l="l" r="r" t="t"/>
              <a:pathLst>
                <a:path extrusionOk="0" h="422" w="2437">
                  <a:moveTo>
                    <a:pt x="11" y="1"/>
                  </a:moveTo>
                  <a:lnTo>
                    <a:pt x="0" y="82"/>
                  </a:lnTo>
                  <a:lnTo>
                    <a:pt x="2427" y="421"/>
                  </a:lnTo>
                  <a:lnTo>
                    <a:pt x="2437" y="335"/>
                  </a:lnTo>
                  <a:lnTo>
                    <a:pt x="11"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2059290" y="3161835"/>
              <a:ext cx="256915" cy="44488"/>
            </a:xfrm>
            <a:custGeom>
              <a:rect b="b" l="l" r="r" t="t"/>
              <a:pathLst>
                <a:path extrusionOk="0" h="422" w="2437">
                  <a:moveTo>
                    <a:pt x="11" y="1"/>
                  </a:moveTo>
                  <a:lnTo>
                    <a:pt x="0" y="82"/>
                  </a:lnTo>
                  <a:lnTo>
                    <a:pt x="2427" y="421"/>
                  </a:lnTo>
                  <a:lnTo>
                    <a:pt x="2437" y="335"/>
                  </a:lnTo>
                  <a:lnTo>
                    <a:pt x="11"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2059290" y="3204636"/>
              <a:ext cx="256915" cy="44383"/>
            </a:xfrm>
            <a:custGeom>
              <a:rect b="b" l="l" r="r" t="t"/>
              <a:pathLst>
                <a:path extrusionOk="0" h="421" w="2437">
                  <a:moveTo>
                    <a:pt x="11" y="0"/>
                  </a:moveTo>
                  <a:lnTo>
                    <a:pt x="0" y="81"/>
                  </a:lnTo>
                  <a:lnTo>
                    <a:pt x="2427" y="421"/>
                  </a:lnTo>
                  <a:lnTo>
                    <a:pt x="2437" y="334"/>
                  </a:lnTo>
                  <a:lnTo>
                    <a:pt x="11"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2059290" y="3247332"/>
              <a:ext cx="256915" cy="44383"/>
            </a:xfrm>
            <a:custGeom>
              <a:rect b="b" l="l" r="r" t="t"/>
              <a:pathLst>
                <a:path extrusionOk="0" h="421" w="2437">
                  <a:moveTo>
                    <a:pt x="11" y="0"/>
                  </a:moveTo>
                  <a:lnTo>
                    <a:pt x="0" y="81"/>
                  </a:lnTo>
                  <a:lnTo>
                    <a:pt x="2427" y="421"/>
                  </a:lnTo>
                  <a:lnTo>
                    <a:pt x="2437" y="335"/>
                  </a:lnTo>
                  <a:lnTo>
                    <a:pt x="11"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2059290" y="3290027"/>
              <a:ext cx="256915" cy="44488"/>
            </a:xfrm>
            <a:custGeom>
              <a:rect b="b" l="l" r="r" t="t"/>
              <a:pathLst>
                <a:path extrusionOk="0" h="422" w="2437">
                  <a:moveTo>
                    <a:pt x="11" y="1"/>
                  </a:moveTo>
                  <a:lnTo>
                    <a:pt x="0" y="82"/>
                  </a:lnTo>
                  <a:lnTo>
                    <a:pt x="2427" y="421"/>
                  </a:lnTo>
                  <a:lnTo>
                    <a:pt x="2437" y="335"/>
                  </a:lnTo>
                  <a:lnTo>
                    <a:pt x="11"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1765586" y="2821747"/>
              <a:ext cx="256388" cy="44383"/>
            </a:xfrm>
            <a:custGeom>
              <a:rect b="b" l="l" r="r" t="t"/>
              <a:pathLst>
                <a:path extrusionOk="0" h="421" w="2432">
                  <a:moveTo>
                    <a:pt x="16" y="0"/>
                  </a:moveTo>
                  <a:lnTo>
                    <a:pt x="0" y="86"/>
                  </a:lnTo>
                  <a:lnTo>
                    <a:pt x="2422" y="421"/>
                  </a:lnTo>
                  <a:lnTo>
                    <a:pt x="2432" y="334"/>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1765586" y="2864442"/>
              <a:ext cx="256388" cy="44383"/>
            </a:xfrm>
            <a:custGeom>
              <a:rect b="b" l="l" r="r" t="t"/>
              <a:pathLst>
                <a:path extrusionOk="0" h="421" w="2432">
                  <a:moveTo>
                    <a:pt x="16" y="0"/>
                  </a:moveTo>
                  <a:lnTo>
                    <a:pt x="0" y="87"/>
                  </a:lnTo>
                  <a:lnTo>
                    <a:pt x="2422" y="421"/>
                  </a:lnTo>
                  <a:lnTo>
                    <a:pt x="2432" y="340"/>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1765586" y="2907138"/>
              <a:ext cx="256388" cy="44488"/>
            </a:xfrm>
            <a:custGeom>
              <a:rect b="b" l="l" r="r" t="t"/>
              <a:pathLst>
                <a:path extrusionOk="0" h="422" w="2432">
                  <a:moveTo>
                    <a:pt x="16" y="1"/>
                  </a:moveTo>
                  <a:lnTo>
                    <a:pt x="0" y="87"/>
                  </a:lnTo>
                  <a:lnTo>
                    <a:pt x="2422" y="421"/>
                  </a:lnTo>
                  <a:lnTo>
                    <a:pt x="2432" y="340"/>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1765586" y="2949833"/>
              <a:ext cx="256388" cy="44488"/>
            </a:xfrm>
            <a:custGeom>
              <a:rect b="b" l="l" r="r" t="t"/>
              <a:pathLst>
                <a:path extrusionOk="0" h="422" w="2432">
                  <a:moveTo>
                    <a:pt x="16" y="1"/>
                  </a:moveTo>
                  <a:lnTo>
                    <a:pt x="0" y="87"/>
                  </a:lnTo>
                  <a:lnTo>
                    <a:pt x="2422" y="421"/>
                  </a:lnTo>
                  <a:lnTo>
                    <a:pt x="2432" y="340"/>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1765586" y="2992634"/>
              <a:ext cx="256388" cy="44383"/>
            </a:xfrm>
            <a:custGeom>
              <a:rect b="b" l="l" r="r" t="t"/>
              <a:pathLst>
                <a:path extrusionOk="0" h="421" w="2432">
                  <a:moveTo>
                    <a:pt x="16" y="0"/>
                  </a:moveTo>
                  <a:lnTo>
                    <a:pt x="0" y="86"/>
                  </a:lnTo>
                  <a:lnTo>
                    <a:pt x="2422" y="421"/>
                  </a:lnTo>
                  <a:lnTo>
                    <a:pt x="2432" y="340"/>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1765586" y="3035857"/>
              <a:ext cx="256388" cy="43856"/>
            </a:xfrm>
            <a:custGeom>
              <a:rect b="b" l="l" r="r" t="t"/>
              <a:pathLst>
                <a:path extrusionOk="0" h="416" w="2432">
                  <a:moveTo>
                    <a:pt x="16" y="0"/>
                  </a:moveTo>
                  <a:lnTo>
                    <a:pt x="0" y="81"/>
                  </a:lnTo>
                  <a:lnTo>
                    <a:pt x="2422" y="416"/>
                  </a:lnTo>
                  <a:lnTo>
                    <a:pt x="2432" y="335"/>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1765586" y="3078553"/>
              <a:ext cx="256388" cy="43961"/>
            </a:xfrm>
            <a:custGeom>
              <a:rect b="b" l="l" r="r" t="t"/>
              <a:pathLst>
                <a:path extrusionOk="0" h="417" w="2432">
                  <a:moveTo>
                    <a:pt x="16" y="1"/>
                  </a:moveTo>
                  <a:lnTo>
                    <a:pt x="0" y="82"/>
                  </a:lnTo>
                  <a:lnTo>
                    <a:pt x="2422" y="416"/>
                  </a:lnTo>
                  <a:lnTo>
                    <a:pt x="2432" y="335"/>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1765586" y="3121248"/>
              <a:ext cx="256388" cy="43961"/>
            </a:xfrm>
            <a:custGeom>
              <a:rect b="b" l="l" r="r" t="t"/>
              <a:pathLst>
                <a:path extrusionOk="0" h="417" w="2432">
                  <a:moveTo>
                    <a:pt x="16" y="1"/>
                  </a:moveTo>
                  <a:lnTo>
                    <a:pt x="0" y="82"/>
                  </a:lnTo>
                  <a:lnTo>
                    <a:pt x="2422" y="416"/>
                  </a:lnTo>
                  <a:lnTo>
                    <a:pt x="2432" y="335"/>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1765586" y="3164049"/>
              <a:ext cx="256388" cy="43856"/>
            </a:xfrm>
            <a:custGeom>
              <a:rect b="b" l="l" r="r" t="t"/>
              <a:pathLst>
                <a:path extrusionOk="0" h="416" w="2432">
                  <a:moveTo>
                    <a:pt x="16" y="0"/>
                  </a:moveTo>
                  <a:lnTo>
                    <a:pt x="0" y="81"/>
                  </a:lnTo>
                  <a:lnTo>
                    <a:pt x="2422" y="416"/>
                  </a:lnTo>
                  <a:lnTo>
                    <a:pt x="2432" y="335"/>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1765586" y="3206745"/>
              <a:ext cx="256388" cy="43856"/>
            </a:xfrm>
            <a:custGeom>
              <a:rect b="b" l="l" r="r" t="t"/>
              <a:pathLst>
                <a:path extrusionOk="0" h="416" w="2432">
                  <a:moveTo>
                    <a:pt x="16" y="0"/>
                  </a:moveTo>
                  <a:lnTo>
                    <a:pt x="0" y="81"/>
                  </a:lnTo>
                  <a:lnTo>
                    <a:pt x="2422" y="416"/>
                  </a:lnTo>
                  <a:lnTo>
                    <a:pt x="2432" y="335"/>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1765586" y="3249440"/>
              <a:ext cx="256388" cy="44488"/>
            </a:xfrm>
            <a:custGeom>
              <a:rect b="b" l="l" r="r" t="t"/>
              <a:pathLst>
                <a:path extrusionOk="0" h="422" w="2432">
                  <a:moveTo>
                    <a:pt x="16" y="1"/>
                  </a:moveTo>
                  <a:lnTo>
                    <a:pt x="0" y="82"/>
                  </a:lnTo>
                  <a:lnTo>
                    <a:pt x="2422" y="421"/>
                  </a:lnTo>
                  <a:lnTo>
                    <a:pt x="2432" y="335"/>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1409367" y="1877595"/>
              <a:ext cx="301825" cy="50814"/>
            </a:xfrm>
            <a:custGeom>
              <a:rect b="b" l="l" r="r" t="t"/>
              <a:pathLst>
                <a:path extrusionOk="0" h="482" w="2863">
                  <a:moveTo>
                    <a:pt x="16" y="0"/>
                  </a:moveTo>
                  <a:lnTo>
                    <a:pt x="1" y="86"/>
                  </a:lnTo>
                  <a:lnTo>
                    <a:pt x="2853" y="481"/>
                  </a:lnTo>
                  <a:lnTo>
                    <a:pt x="2863" y="395"/>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1409367" y="1920291"/>
              <a:ext cx="301825" cy="50814"/>
            </a:xfrm>
            <a:custGeom>
              <a:rect b="b" l="l" r="r" t="t"/>
              <a:pathLst>
                <a:path extrusionOk="0" h="482" w="2863">
                  <a:moveTo>
                    <a:pt x="16" y="0"/>
                  </a:moveTo>
                  <a:lnTo>
                    <a:pt x="1" y="87"/>
                  </a:lnTo>
                  <a:lnTo>
                    <a:pt x="2853" y="482"/>
                  </a:lnTo>
                  <a:lnTo>
                    <a:pt x="2863" y="396"/>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1409367" y="1962986"/>
              <a:ext cx="301825" cy="50814"/>
            </a:xfrm>
            <a:custGeom>
              <a:rect b="b" l="l" r="r" t="t"/>
              <a:pathLst>
                <a:path extrusionOk="0" h="482" w="2863">
                  <a:moveTo>
                    <a:pt x="16" y="1"/>
                  </a:moveTo>
                  <a:lnTo>
                    <a:pt x="1" y="87"/>
                  </a:lnTo>
                  <a:lnTo>
                    <a:pt x="2853" y="482"/>
                  </a:lnTo>
                  <a:lnTo>
                    <a:pt x="2863" y="396"/>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1409367" y="2005682"/>
              <a:ext cx="301825" cy="50919"/>
            </a:xfrm>
            <a:custGeom>
              <a:rect b="b" l="l" r="r" t="t"/>
              <a:pathLst>
                <a:path extrusionOk="0" h="483" w="2863">
                  <a:moveTo>
                    <a:pt x="16" y="1"/>
                  </a:moveTo>
                  <a:lnTo>
                    <a:pt x="1" y="87"/>
                  </a:lnTo>
                  <a:lnTo>
                    <a:pt x="2853" y="482"/>
                  </a:lnTo>
                  <a:lnTo>
                    <a:pt x="2863" y="396"/>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1409367" y="2049010"/>
              <a:ext cx="301825" cy="50287"/>
            </a:xfrm>
            <a:custGeom>
              <a:rect b="b" l="l" r="r" t="t"/>
              <a:pathLst>
                <a:path extrusionOk="0" h="477" w="2863">
                  <a:moveTo>
                    <a:pt x="16" y="0"/>
                  </a:moveTo>
                  <a:lnTo>
                    <a:pt x="1" y="81"/>
                  </a:lnTo>
                  <a:lnTo>
                    <a:pt x="2853" y="476"/>
                  </a:lnTo>
                  <a:lnTo>
                    <a:pt x="2863" y="390"/>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1409367" y="2091705"/>
              <a:ext cx="301825" cy="50287"/>
            </a:xfrm>
            <a:custGeom>
              <a:rect b="b" l="l" r="r" t="t"/>
              <a:pathLst>
                <a:path extrusionOk="0" h="477" w="2863">
                  <a:moveTo>
                    <a:pt x="16" y="1"/>
                  </a:moveTo>
                  <a:lnTo>
                    <a:pt x="1" y="82"/>
                  </a:lnTo>
                  <a:lnTo>
                    <a:pt x="2853" y="477"/>
                  </a:lnTo>
                  <a:lnTo>
                    <a:pt x="2863" y="391"/>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1409367" y="2134401"/>
              <a:ext cx="301825" cy="50287"/>
            </a:xfrm>
            <a:custGeom>
              <a:rect b="b" l="l" r="r" t="t"/>
              <a:pathLst>
                <a:path extrusionOk="0" h="477" w="2863">
                  <a:moveTo>
                    <a:pt x="16" y="1"/>
                  </a:moveTo>
                  <a:lnTo>
                    <a:pt x="1" y="82"/>
                  </a:lnTo>
                  <a:lnTo>
                    <a:pt x="2853" y="477"/>
                  </a:lnTo>
                  <a:lnTo>
                    <a:pt x="2863" y="396"/>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1409367" y="2177202"/>
              <a:ext cx="301825" cy="50287"/>
            </a:xfrm>
            <a:custGeom>
              <a:rect b="b" l="l" r="r" t="t"/>
              <a:pathLst>
                <a:path extrusionOk="0" h="477" w="2863">
                  <a:moveTo>
                    <a:pt x="16" y="0"/>
                  </a:moveTo>
                  <a:lnTo>
                    <a:pt x="1" y="81"/>
                  </a:lnTo>
                  <a:lnTo>
                    <a:pt x="2853" y="476"/>
                  </a:lnTo>
                  <a:lnTo>
                    <a:pt x="2863" y="395"/>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1409367" y="2219898"/>
              <a:ext cx="301825" cy="50287"/>
            </a:xfrm>
            <a:custGeom>
              <a:rect b="b" l="l" r="r" t="t"/>
              <a:pathLst>
                <a:path extrusionOk="0" h="477" w="2863">
                  <a:moveTo>
                    <a:pt x="16" y="0"/>
                  </a:moveTo>
                  <a:lnTo>
                    <a:pt x="1" y="81"/>
                  </a:lnTo>
                  <a:lnTo>
                    <a:pt x="2853" y="476"/>
                  </a:lnTo>
                  <a:lnTo>
                    <a:pt x="2863" y="395"/>
                  </a:lnTo>
                  <a:lnTo>
                    <a:pt x="16"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1409367" y="2262593"/>
              <a:ext cx="301825" cy="50287"/>
            </a:xfrm>
            <a:custGeom>
              <a:rect b="b" l="l" r="r" t="t"/>
              <a:pathLst>
                <a:path extrusionOk="0" h="477" w="2863">
                  <a:moveTo>
                    <a:pt x="16" y="1"/>
                  </a:moveTo>
                  <a:lnTo>
                    <a:pt x="1" y="82"/>
                  </a:lnTo>
                  <a:lnTo>
                    <a:pt x="2853" y="477"/>
                  </a:lnTo>
                  <a:lnTo>
                    <a:pt x="2863" y="396"/>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1409367" y="2305289"/>
              <a:ext cx="301825" cy="50287"/>
            </a:xfrm>
            <a:custGeom>
              <a:rect b="b" l="l" r="r" t="t"/>
              <a:pathLst>
                <a:path extrusionOk="0" h="477" w="2863">
                  <a:moveTo>
                    <a:pt x="16" y="1"/>
                  </a:moveTo>
                  <a:lnTo>
                    <a:pt x="1" y="82"/>
                  </a:lnTo>
                  <a:lnTo>
                    <a:pt x="2853" y="477"/>
                  </a:lnTo>
                  <a:lnTo>
                    <a:pt x="2863" y="396"/>
                  </a:lnTo>
                  <a:lnTo>
                    <a:pt x="16"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1064428" y="1830050"/>
              <a:ext cx="301298" cy="50287"/>
            </a:xfrm>
            <a:custGeom>
              <a:rect b="b" l="l" r="r" t="t"/>
              <a:pathLst>
                <a:path extrusionOk="0" h="477" w="2858">
                  <a:moveTo>
                    <a:pt x="15" y="0"/>
                  </a:moveTo>
                  <a:lnTo>
                    <a:pt x="0" y="81"/>
                  </a:lnTo>
                  <a:lnTo>
                    <a:pt x="2847" y="477"/>
                  </a:lnTo>
                  <a:lnTo>
                    <a:pt x="2857" y="396"/>
                  </a:lnTo>
                  <a:lnTo>
                    <a:pt x="15"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1064428" y="1872746"/>
              <a:ext cx="301298" cy="50287"/>
            </a:xfrm>
            <a:custGeom>
              <a:rect b="b" l="l" r="r" t="t"/>
              <a:pathLst>
                <a:path extrusionOk="0" h="477" w="2858">
                  <a:moveTo>
                    <a:pt x="15" y="1"/>
                  </a:moveTo>
                  <a:lnTo>
                    <a:pt x="0" y="82"/>
                  </a:lnTo>
                  <a:lnTo>
                    <a:pt x="2847" y="477"/>
                  </a:lnTo>
                  <a:lnTo>
                    <a:pt x="2857" y="396"/>
                  </a:lnTo>
                  <a:lnTo>
                    <a:pt x="15"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1064428" y="1915441"/>
              <a:ext cx="301298" cy="50392"/>
            </a:xfrm>
            <a:custGeom>
              <a:rect b="b" l="l" r="r" t="t"/>
              <a:pathLst>
                <a:path extrusionOk="0" h="478" w="2858">
                  <a:moveTo>
                    <a:pt x="15" y="1"/>
                  </a:moveTo>
                  <a:lnTo>
                    <a:pt x="0" y="82"/>
                  </a:lnTo>
                  <a:lnTo>
                    <a:pt x="2847" y="477"/>
                  </a:lnTo>
                  <a:lnTo>
                    <a:pt x="2857" y="396"/>
                  </a:lnTo>
                  <a:lnTo>
                    <a:pt x="15"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1064428" y="1958242"/>
              <a:ext cx="301298" cy="50287"/>
            </a:xfrm>
            <a:custGeom>
              <a:rect b="b" l="l" r="r" t="t"/>
              <a:pathLst>
                <a:path extrusionOk="0" h="477" w="2858">
                  <a:moveTo>
                    <a:pt x="15" y="0"/>
                  </a:moveTo>
                  <a:lnTo>
                    <a:pt x="0" y="81"/>
                  </a:lnTo>
                  <a:lnTo>
                    <a:pt x="2847" y="476"/>
                  </a:lnTo>
                  <a:lnTo>
                    <a:pt x="2857" y="395"/>
                  </a:lnTo>
                  <a:lnTo>
                    <a:pt x="15"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1064428" y="2000938"/>
              <a:ext cx="301298" cy="50287"/>
            </a:xfrm>
            <a:custGeom>
              <a:rect b="b" l="l" r="r" t="t"/>
              <a:pathLst>
                <a:path extrusionOk="0" h="477" w="2858">
                  <a:moveTo>
                    <a:pt x="15" y="0"/>
                  </a:moveTo>
                  <a:lnTo>
                    <a:pt x="0" y="87"/>
                  </a:lnTo>
                  <a:lnTo>
                    <a:pt x="2847" y="477"/>
                  </a:lnTo>
                  <a:lnTo>
                    <a:pt x="2857" y="396"/>
                  </a:lnTo>
                  <a:lnTo>
                    <a:pt x="15"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1064428" y="2043633"/>
              <a:ext cx="301298" cy="50287"/>
            </a:xfrm>
            <a:custGeom>
              <a:rect b="b" l="l" r="r" t="t"/>
              <a:pathLst>
                <a:path extrusionOk="0" h="477" w="2858">
                  <a:moveTo>
                    <a:pt x="15" y="1"/>
                  </a:moveTo>
                  <a:lnTo>
                    <a:pt x="0" y="87"/>
                  </a:lnTo>
                  <a:lnTo>
                    <a:pt x="2847" y="477"/>
                  </a:lnTo>
                  <a:lnTo>
                    <a:pt x="2857" y="396"/>
                  </a:lnTo>
                  <a:lnTo>
                    <a:pt x="15"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1064428" y="2086329"/>
              <a:ext cx="301298" cy="50392"/>
            </a:xfrm>
            <a:custGeom>
              <a:rect b="b" l="l" r="r" t="t"/>
              <a:pathLst>
                <a:path extrusionOk="0" h="478" w="2858">
                  <a:moveTo>
                    <a:pt x="15" y="1"/>
                  </a:moveTo>
                  <a:lnTo>
                    <a:pt x="0" y="87"/>
                  </a:lnTo>
                  <a:lnTo>
                    <a:pt x="2847" y="477"/>
                  </a:lnTo>
                  <a:lnTo>
                    <a:pt x="2857" y="396"/>
                  </a:lnTo>
                  <a:lnTo>
                    <a:pt x="15"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1064428" y="2129130"/>
              <a:ext cx="301298" cy="50287"/>
            </a:xfrm>
            <a:custGeom>
              <a:rect b="b" l="l" r="r" t="t"/>
              <a:pathLst>
                <a:path extrusionOk="0" h="477" w="2858">
                  <a:moveTo>
                    <a:pt x="15" y="0"/>
                  </a:moveTo>
                  <a:lnTo>
                    <a:pt x="0" y="86"/>
                  </a:lnTo>
                  <a:lnTo>
                    <a:pt x="2847" y="476"/>
                  </a:lnTo>
                  <a:lnTo>
                    <a:pt x="2857" y="395"/>
                  </a:lnTo>
                  <a:lnTo>
                    <a:pt x="15"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1064428" y="2171826"/>
              <a:ext cx="301298" cy="50814"/>
            </a:xfrm>
            <a:custGeom>
              <a:rect b="b" l="l" r="r" t="t"/>
              <a:pathLst>
                <a:path extrusionOk="0" h="482" w="2858">
                  <a:moveTo>
                    <a:pt x="15" y="0"/>
                  </a:moveTo>
                  <a:lnTo>
                    <a:pt x="0" y="86"/>
                  </a:lnTo>
                  <a:lnTo>
                    <a:pt x="2847" y="482"/>
                  </a:lnTo>
                  <a:lnTo>
                    <a:pt x="2857" y="395"/>
                  </a:lnTo>
                  <a:lnTo>
                    <a:pt x="15" y="0"/>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1064428" y="2214521"/>
              <a:ext cx="301298" cy="50814"/>
            </a:xfrm>
            <a:custGeom>
              <a:rect b="b" l="l" r="r" t="t"/>
              <a:pathLst>
                <a:path extrusionOk="0" h="482" w="2858">
                  <a:moveTo>
                    <a:pt x="15" y="1"/>
                  </a:moveTo>
                  <a:lnTo>
                    <a:pt x="0" y="87"/>
                  </a:lnTo>
                  <a:lnTo>
                    <a:pt x="2847" y="482"/>
                  </a:lnTo>
                  <a:lnTo>
                    <a:pt x="2857" y="396"/>
                  </a:lnTo>
                  <a:lnTo>
                    <a:pt x="15"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1064428" y="2257217"/>
              <a:ext cx="301298" cy="50919"/>
            </a:xfrm>
            <a:custGeom>
              <a:rect b="b" l="l" r="r" t="t"/>
              <a:pathLst>
                <a:path extrusionOk="0" h="483" w="2858">
                  <a:moveTo>
                    <a:pt x="15" y="1"/>
                  </a:moveTo>
                  <a:lnTo>
                    <a:pt x="0" y="87"/>
                  </a:lnTo>
                  <a:lnTo>
                    <a:pt x="2847" y="482"/>
                  </a:lnTo>
                  <a:lnTo>
                    <a:pt x="2857" y="396"/>
                  </a:lnTo>
                  <a:lnTo>
                    <a:pt x="15"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1766113" y="3299621"/>
              <a:ext cx="549567" cy="149173"/>
            </a:xfrm>
            <a:custGeom>
              <a:rect b="b" l="l" r="r" t="t"/>
              <a:pathLst>
                <a:path extrusionOk="0" h="1415" w="5213">
                  <a:moveTo>
                    <a:pt x="0" y="1"/>
                  </a:moveTo>
                  <a:lnTo>
                    <a:pt x="0" y="690"/>
                  </a:lnTo>
                  <a:lnTo>
                    <a:pt x="5213" y="1414"/>
                  </a:lnTo>
                  <a:lnTo>
                    <a:pt x="5213" y="720"/>
                  </a:lnTo>
                  <a:lnTo>
                    <a:pt x="0" y="1"/>
                  </a:lnTo>
                  <a:close/>
                </a:path>
              </a:pathLst>
            </a:custGeom>
            <a:solidFill>
              <a:srgbClr val="C6C6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826808" y="2318888"/>
              <a:ext cx="441720" cy="637490"/>
            </a:xfrm>
            <a:custGeom>
              <a:rect b="b" l="l" r="r" t="t"/>
              <a:pathLst>
                <a:path extrusionOk="0" h="6047" w="4190">
                  <a:moveTo>
                    <a:pt x="2175" y="1"/>
                  </a:moveTo>
                  <a:cubicBezTo>
                    <a:pt x="1886" y="1"/>
                    <a:pt x="551" y="1638"/>
                    <a:pt x="279" y="2004"/>
                  </a:cubicBezTo>
                  <a:cubicBezTo>
                    <a:pt x="0" y="2379"/>
                    <a:pt x="101" y="5135"/>
                    <a:pt x="101" y="5135"/>
                  </a:cubicBezTo>
                  <a:lnTo>
                    <a:pt x="1185" y="6047"/>
                  </a:lnTo>
                  <a:cubicBezTo>
                    <a:pt x="2989" y="5302"/>
                    <a:pt x="2543" y="3397"/>
                    <a:pt x="2543" y="3397"/>
                  </a:cubicBezTo>
                  <a:cubicBezTo>
                    <a:pt x="2543" y="3397"/>
                    <a:pt x="4189" y="2779"/>
                    <a:pt x="4169" y="2587"/>
                  </a:cubicBezTo>
                  <a:cubicBezTo>
                    <a:pt x="4165" y="2531"/>
                    <a:pt x="4035" y="2512"/>
                    <a:pt x="3852" y="2512"/>
                  </a:cubicBezTo>
                  <a:cubicBezTo>
                    <a:pt x="3400" y="2512"/>
                    <a:pt x="2624" y="2632"/>
                    <a:pt x="2624" y="2632"/>
                  </a:cubicBezTo>
                  <a:cubicBezTo>
                    <a:pt x="2624" y="2632"/>
                    <a:pt x="4128" y="1695"/>
                    <a:pt x="4037" y="1447"/>
                  </a:cubicBezTo>
                  <a:cubicBezTo>
                    <a:pt x="4026" y="1415"/>
                    <a:pt x="3987" y="1401"/>
                    <a:pt x="3927" y="1401"/>
                  </a:cubicBezTo>
                  <a:cubicBezTo>
                    <a:pt x="3528" y="1401"/>
                    <a:pt x="2219" y="2025"/>
                    <a:pt x="2219" y="2025"/>
                  </a:cubicBezTo>
                  <a:cubicBezTo>
                    <a:pt x="2219" y="2025"/>
                    <a:pt x="3703" y="434"/>
                    <a:pt x="3470" y="292"/>
                  </a:cubicBezTo>
                  <a:cubicBezTo>
                    <a:pt x="3460" y="286"/>
                    <a:pt x="3447" y="283"/>
                    <a:pt x="3431" y="283"/>
                  </a:cubicBezTo>
                  <a:cubicBezTo>
                    <a:pt x="3081" y="283"/>
                    <a:pt x="1434" y="1731"/>
                    <a:pt x="1434" y="1731"/>
                  </a:cubicBezTo>
                  <a:cubicBezTo>
                    <a:pt x="1434" y="1731"/>
                    <a:pt x="2442" y="79"/>
                    <a:pt x="2193" y="3"/>
                  </a:cubicBezTo>
                  <a:cubicBezTo>
                    <a:pt x="2188" y="2"/>
                    <a:pt x="2182" y="1"/>
                    <a:pt x="2175" y="1"/>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3492601" y="2318888"/>
              <a:ext cx="441720" cy="637490"/>
            </a:xfrm>
            <a:custGeom>
              <a:rect b="b" l="l" r="r" t="t"/>
              <a:pathLst>
                <a:path extrusionOk="0" h="6047" w="4190">
                  <a:moveTo>
                    <a:pt x="2015" y="1"/>
                  </a:moveTo>
                  <a:cubicBezTo>
                    <a:pt x="2008" y="1"/>
                    <a:pt x="2002" y="2"/>
                    <a:pt x="1996" y="3"/>
                  </a:cubicBezTo>
                  <a:cubicBezTo>
                    <a:pt x="1748" y="79"/>
                    <a:pt x="2756" y="1731"/>
                    <a:pt x="2756" y="1731"/>
                  </a:cubicBezTo>
                  <a:cubicBezTo>
                    <a:pt x="2756" y="1731"/>
                    <a:pt x="1109" y="283"/>
                    <a:pt x="759" y="283"/>
                  </a:cubicBezTo>
                  <a:cubicBezTo>
                    <a:pt x="743" y="283"/>
                    <a:pt x="730" y="286"/>
                    <a:pt x="720" y="292"/>
                  </a:cubicBezTo>
                  <a:cubicBezTo>
                    <a:pt x="487" y="434"/>
                    <a:pt x="1971" y="2025"/>
                    <a:pt x="1971" y="2025"/>
                  </a:cubicBezTo>
                  <a:cubicBezTo>
                    <a:pt x="1971" y="2025"/>
                    <a:pt x="662" y="1401"/>
                    <a:pt x="263" y="1401"/>
                  </a:cubicBezTo>
                  <a:cubicBezTo>
                    <a:pt x="203" y="1401"/>
                    <a:pt x="164" y="1415"/>
                    <a:pt x="152" y="1447"/>
                  </a:cubicBezTo>
                  <a:cubicBezTo>
                    <a:pt x="61" y="1695"/>
                    <a:pt x="1566" y="2632"/>
                    <a:pt x="1566" y="2632"/>
                  </a:cubicBezTo>
                  <a:cubicBezTo>
                    <a:pt x="1566" y="2632"/>
                    <a:pt x="790" y="2512"/>
                    <a:pt x="338" y="2512"/>
                  </a:cubicBezTo>
                  <a:cubicBezTo>
                    <a:pt x="155" y="2512"/>
                    <a:pt x="25" y="2531"/>
                    <a:pt x="21" y="2587"/>
                  </a:cubicBezTo>
                  <a:cubicBezTo>
                    <a:pt x="0" y="2779"/>
                    <a:pt x="1647" y="3397"/>
                    <a:pt x="1647" y="3397"/>
                  </a:cubicBezTo>
                  <a:cubicBezTo>
                    <a:pt x="1647" y="3397"/>
                    <a:pt x="1201" y="5302"/>
                    <a:pt x="3004" y="6047"/>
                  </a:cubicBezTo>
                  <a:lnTo>
                    <a:pt x="4088" y="5135"/>
                  </a:lnTo>
                  <a:cubicBezTo>
                    <a:pt x="4088" y="5135"/>
                    <a:pt x="4190" y="2379"/>
                    <a:pt x="3911" y="2004"/>
                  </a:cubicBezTo>
                  <a:cubicBezTo>
                    <a:pt x="3639" y="1638"/>
                    <a:pt x="2303" y="1"/>
                    <a:pt x="2015" y="1"/>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g21dc857c910_2_71"/>
          <p:cNvPicPr preferRelativeResize="0"/>
          <p:nvPr/>
        </p:nvPicPr>
        <p:blipFill>
          <a:blip r:embed="rId3">
            <a:alphaModFix/>
          </a:blip>
          <a:stretch>
            <a:fillRect/>
          </a:stretch>
        </p:blipFill>
        <p:spPr>
          <a:xfrm>
            <a:off x="173625" y="896625"/>
            <a:ext cx="5750150" cy="1881450"/>
          </a:xfrm>
          <a:prstGeom prst="rect">
            <a:avLst/>
          </a:prstGeom>
          <a:noFill/>
          <a:ln>
            <a:noFill/>
          </a:ln>
        </p:spPr>
      </p:pic>
      <p:pic>
        <p:nvPicPr>
          <p:cNvPr id="567" name="Google Shape;567;g21dc857c910_2_71"/>
          <p:cNvPicPr preferRelativeResize="0"/>
          <p:nvPr/>
        </p:nvPicPr>
        <p:blipFill>
          <a:blip r:embed="rId4">
            <a:alphaModFix/>
          </a:blip>
          <a:stretch>
            <a:fillRect/>
          </a:stretch>
        </p:blipFill>
        <p:spPr>
          <a:xfrm>
            <a:off x="6259225" y="787362"/>
            <a:ext cx="2760326" cy="3031175"/>
          </a:xfrm>
          <a:prstGeom prst="rect">
            <a:avLst/>
          </a:prstGeom>
          <a:noFill/>
          <a:ln>
            <a:noFill/>
          </a:ln>
        </p:spPr>
      </p:pic>
      <p:pic>
        <p:nvPicPr>
          <p:cNvPr id="568" name="Google Shape;568;g21dc857c910_2_71"/>
          <p:cNvPicPr preferRelativeResize="0"/>
          <p:nvPr/>
        </p:nvPicPr>
        <p:blipFill>
          <a:blip r:embed="rId5">
            <a:alphaModFix/>
          </a:blip>
          <a:stretch>
            <a:fillRect/>
          </a:stretch>
        </p:blipFill>
        <p:spPr>
          <a:xfrm>
            <a:off x="498525" y="4021000"/>
            <a:ext cx="7450149" cy="754200"/>
          </a:xfrm>
          <a:prstGeom prst="rect">
            <a:avLst/>
          </a:prstGeom>
          <a:noFill/>
          <a:ln>
            <a:noFill/>
          </a:ln>
        </p:spPr>
      </p:pic>
      <p:sp>
        <p:nvSpPr>
          <p:cNvPr id="569" name="Google Shape;569;g21dc857c910_2_71"/>
          <p:cNvSpPr txBox="1"/>
          <p:nvPr/>
        </p:nvSpPr>
        <p:spPr>
          <a:xfrm>
            <a:off x="260875" y="436300"/>
            <a:ext cx="62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Text Cleaning</a:t>
            </a:r>
            <a:endParaRPr>
              <a:latin typeface="Roboto"/>
              <a:ea typeface="Roboto"/>
              <a:cs typeface="Roboto"/>
              <a:sym typeface="Roboto"/>
            </a:endParaRPr>
          </a:p>
        </p:txBody>
      </p:sp>
      <p:sp>
        <p:nvSpPr>
          <p:cNvPr id="570" name="Google Shape;570;g21dc857c910_2_71"/>
          <p:cNvSpPr txBox="1"/>
          <p:nvPr/>
        </p:nvSpPr>
        <p:spPr>
          <a:xfrm>
            <a:off x="6205700" y="317175"/>
            <a:ext cx="25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Text Processing</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1e45caa9d9_0_3"/>
          <p:cNvSpPr txBox="1"/>
          <p:nvPr>
            <p:ph type="title"/>
          </p:nvPr>
        </p:nvSpPr>
        <p:spPr>
          <a:xfrm>
            <a:off x="165125" y="37792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Appending the Data</a:t>
            </a:r>
            <a:endParaRPr/>
          </a:p>
        </p:txBody>
      </p:sp>
      <p:pic>
        <p:nvPicPr>
          <p:cNvPr id="576" name="Google Shape;576;g21e45caa9d9_0_3"/>
          <p:cNvPicPr preferRelativeResize="0"/>
          <p:nvPr/>
        </p:nvPicPr>
        <p:blipFill>
          <a:blip r:embed="rId3">
            <a:alphaModFix/>
          </a:blip>
          <a:stretch>
            <a:fillRect/>
          </a:stretch>
        </p:blipFill>
        <p:spPr>
          <a:xfrm>
            <a:off x="152400" y="1103025"/>
            <a:ext cx="3845349" cy="3888075"/>
          </a:xfrm>
          <a:prstGeom prst="rect">
            <a:avLst/>
          </a:prstGeom>
          <a:noFill/>
          <a:ln>
            <a:noFill/>
          </a:ln>
        </p:spPr>
      </p:pic>
      <p:pic>
        <p:nvPicPr>
          <p:cNvPr id="577" name="Google Shape;577;g21e45caa9d9_0_3"/>
          <p:cNvPicPr preferRelativeResize="0"/>
          <p:nvPr/>
        </p:nvPicPr>
        <p:blipFill>
          <a:blip r:embed="rId4">
            <a:alphaModFix/>
          </a:blip>
          <a:stretch>
            <a:fillRect/>
          </a:stretch>
        </p:blipFill>
        <p:spPr>
          <a:xfrm>
            <a:off x="4127800" y="1103025"/>
            <a:ext cx="4950949" cy="110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21dbf9bf98d_2_67"/>
          <p:cNvSpPr txBox="1"/>
          <p:nvPr>
            <p:ph type="title"/>
          </p:nvPr>
        </p:nvSpPr>
        <p:spPr>
          <a:xfrm>
            <a:off x="4712800" y="1632900"/>
            <a:ext cx="3474600" cy="18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Exploratory Data Analysis</a:t>
            </a:r>
            <a:endParaRPr sz="4700"/>
          </a:p>
        </p:txBody>
      </p:sp>
      <p:grpSp>
        <p:nvGrpSpPr>
          <p:cNvPr id="583" name="Google Shape;583;g21dbf9bf98d_2_67"/>
          <p:cNvGrpSpPr/>
          <p:nvPr/>
        </p:nvGrpSpPr>
        <p:grpSpPr>
          <a:xfrm>
            <a:off x="416175" y="877825"/>
            <a:ext cx="3419971" cy="3737900"/>
            <a:chOff x="481150" y="1007775"/>
            <a:chExt cx="3419971" cy="3737900"/>
          </a:xfrm>
        </p:grpSpPr>
        <p:sp>
          <p:nvSpPr>
            <p:cNvPr id="584" name="Google Shape;584;g21dbf9bf98d_2_67"/>
            <p:cNvSpPr/>
            <p:nvPr/>
          </p:nvSpPr>
          <p:spPr>
            <a:xfrm>
              <a:off x="481150" y="1007775"/>
              <a:ext cx="3419971" cy="3671041"/>
            </a:xfrm>
            <a:custGeom>
              <a:rect b="b" l="l" r="r" t="t"/>
              <a:pathLst>
                <a:path extrusionOk="0" h="24400" w="19174">
                  <a:moveTo>
                    <a:pt x="9952" y="0"/>
                  </a:moveTo>
                  <a:cubicBezTo>
                    <a:pt x="7821" y="0"/>
                    <a:pt x="5443" y="831"/>
                    <a:pt x="3293" y="2784"/>
                  </a:cubicBezTo>
                  <a:cubicBezTo>
                    <a:pt x="1839" y="4101"/>
                    <a:pt x="1104" y="6300"/>
                    <a:pt x="1044" y="8402"/>
                  </a:cubicBezTo>
                  <a:cubicBezTo>
                    <a:pt x="978" y="10469"/>
                    <a:pt x="1621" y="12556"/>
                    <a:pt x="1180" y="14567"/>
                  </a:cubicBezTo>
                  <a:cubicBezTo>
                    <a:pt x="947" y="15610"/>
                    <a:pt x="436" y="16567"/>
                    <a:pt x="284" y="17626"/>
                  </a:cubicBezTo>
                  <a:cubicBezTo>
                    <a:pt x="0" y="19607"/>
                    <a:pt x="1059" y="21577"/>
                    <a:pt x="2518" y="22666"/>
                  </a:cubicBezTo>
                  <a:cubicBezTo>
                    <a:pt x="3977" y="23750"/>
                    <a:pt x="5765" y="24105"/>
                    <a:pt x="7507" y="24282"/>
                  </a:cubicBezTo>
                  <a:cubicBezTo>
                    <a:pt x="8212" y="24354"/>
                    <a:pt x="8922" y="24400"/>
                    <a:pt x="9631" y="24400"/>
                  </a:cubicBezTo>
                  <a:cubicBezTo>
                    <a:pt x="10875" y="24400"/>
                    <a:pt x="12116" y="24259"/>
                    <a:pt x="13312" y="23872"/>
                  </a:cubicBezTo>
                  <a:cubicBezTo>
                    <a:pt x="15197" y="23264"/>
                    <a:pt x="16975" y="21988"/>
                    <a:pt x="18003" y="20078"/>
                  </a:cubicBezTo>
                  <a:cubicBezTo>
                    <a:pt x="19026" y="18173"/>
                    <a:pt x="19173" y="15595"/>
                    <a:pt x="18089" y="13766"/>
                  </a:cubicBezTo>
                  <a:cubicBezTo>
                    <a:pt x="17203" y="12267"/>
                    <a:pt x="15567" y="11264"/>
                    <a:pt x="15268" y="9481"/>
                  </a:cubicBezTo>
                  <a:cubicBezTo>
                    <a:pt x="14928" y="7449"/>
                    <a:pt x="16722" y="5216"/>
                    <a:pt x="15886" y="3392"/>
                  </a:cubicBezTo>
                  <a:cubicBezTo>
                    <a:pt x="14944" y="1327"/>
                    <a:pt x="12646" y="0"/>
                    <a:pt x="99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21dbf9bf98d_2_67"/>
            <p:cNvSpPr/>
            <p:nvPr/>
          </p:nvSpPr>
          <p:spPr>
            <a:xfrm>
              <a:off x="769843" y="4667091"/>
              <a:ext cx="2778451" cy="78584"/>
            </a:xfrm>
            <a:custGeom>
              <a:rect b="b" l="l" r="r" t="t"/>
              <a:pathLst>
                <a:path extrusionOk="0" h="690" w="31418">
                  <a:moveTo>
                    <a:pt x="264" y="0"/>
                  </a:moveTo>
                  <a:cubicBezTo>
                    <a:pt x="117" y="0"/>
                    <a:pt x="1" y="158"/>
                    <a:pt x="1" y="345"/>
                  </a:cubicBezTo>
                  <a:cubicBezTo>
                    <a:pt x="1" y="537"/>
                    <a:pt x="117" y="689"/>
                    <a:pt x="264" y="689"/>
                  </a:cubicBezTo>
                  <a:lnTo>
                    <a:pt x="31154" y="689"/>
                  </a:lnTo>
                  <a:cubicBezTo>
                    <a:pt x="31301" y="689"/>
                    <a:pt x="31418" y="537"/>
                    <a:pt x="31418" y="345"/>
                  </a:cubicBezTo>
                  <a:cubicBezTo>
                    <a:pt x="31418" y="158"/>
                    <a:pt x="31301" y="0"/>
                    <a:pt x="311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21dbf9bf98d_2_67"/>
            <p:cNvSpPr/>
            <p:nvPr/>
          </p:nvSpPr>
          <p:spPr>
            <a:xfrm>
              <a:off x="1733350" y="2296039"/>
              <a:ext cx="1366224" cy="2402396"/>
            </a:xfrm>
            <a:custGeom>
              <a:rect b="b" l="l" r="r" t="t"/>
              <a:pathLst>
                <a:path extrusionOk="0" h="21094" w="11996">
                  <a:moveTo>
                    <a:pt x="0" y="0"/>
                  </a:moveTo>
                  <a:lnTo>
                    <a:pt x="0" y="21093"/>
                  </a:lnTo>
                  <a:lnTo>
                    <a:pt x="11996" y="21093"/>
                  </a:lnTo>
                  <a:lnTo>
                    <a:pt x="119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21dbf9bf98d_2_67"/>
            <p:cNvSpPr/>
            <p:nvPr/>
          </p:nvSpPr>
          <p:spPr>
            <a:xfrm>
              <a:off x="1655449" y="2246953"/>
              <a:ext cx="1380119" cy="2451482"/>
            </a:xfrm>
            <a:custGeom>
              <a:rect b="b" l="l" r="r" t="t"/>
              <a:pathLst>
                <a:path extrusionOk="0" h="21525" w="12118">
                  <a:moveTo>
                    <a:pt x="0" y="0"/>
                  </a:moveTo>
                  <a:lnTo>
                    <a:pt x="0" y="21524"/>
                  </a:lnTo>
                  <a:lnTo>
                    <a:pt x="12117" y="21524"/>
                  </a:lnTo>
                  <a:lnTo>
                    <a:pt x="12117" y="487"/>
                  </a:lnTo>
                  <a:cubicBezTo>
                    <a:pt x="12117" y="218"/>
                    <a:pt x="11905" y="0"/>
                    <a:pt x="116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21dbf9bf98d_2_67"/>
            <p:cNvSpPr/>
            <p:nvPr/>
          </p:nvSpPr>
          <p:spPr>
            <a:xfrm>
              <a:off x="1459331" y="2192742"/>
              <a:ext cx="1498906" cy="2505694"/>
            </a:xfrm>
            <a:custGeom>
              <a:rect b="b" l="l" r="r" t="t"/>
              <a:pathLst>
                <a:path extrusionOk="0" h="22001" w="13161">
                  <a:moveTo>
                    <a:pt x="578" y="0"/>
                  </a:moveTo>
                  <a:cubicBezTo>
                    <a:pt x="258" y="0"/>
                    <a:pt x="0" y="259"/>
                    <a:pt x="0" y="578"/>
                  </a:cubicBezTo>
                  <a:lnTo>
                    <a:pt x="0" y="22000"/>
                  </a:lnTo>
                  <a:lnTo>
                    <a:pt x="13160" y="22000"/>
                  </a:lnTo>
                  <a:lnTo>
                    <a:pt x="131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1dbf9bf98d_2_67"/>
            <p:cNvSpPr/>
            <p:nvPr/>
          </p:nvSpPr>
          <p:spPr>
            <a:xfrm>
              <a:off x="1631760" y="4250600"/>
              <a:ext cx="1139583" cy="308186"/>
            </a:xfrm>
            <a:custGeom>
              <a:rect b="b" l="l" r="r" t="t"/>
              <a:pathLst>
                <a:path extrusionOk="0" h="2706" w="10006">
                  <a:moveTo>
                    <a:pt x="1" y="0"/>
                  </a:moveTo>
                  <a:lnTo>
                    <a:pt x="1" y="2705"/>
                  </a:lnTo>
                  <a:lnTo>
                    <a:pt x="10005" y="2705"/>
                  </a:lnTo>
                  <a:lnTo>
                    <a:pt x="100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21dbf9bf98d_2_67"/>
            <p:cNvSpPr/>
            <p:nvPr/>
          </p:nvSpPr>
          <p:spPr>
            <a:xfrm>
              <a:off x="2105996" y="3635600"/>
              <a:ext cx="665345" cy="534258"/>
            </a:xfrm>
            <a:custGeom>
              <a:rect b="b" l="l" r="r" t="t"/>
              <a:pathLst>
                <a:path extrusionOk="0" h="4691" w="5842">
                  <a:moveTo>
                    <a:pt x="1" y="0"/>
                  </a:moveTo>
                  <a:lnTo>
                    <a:pt x="1" y="4691"/>
                  </a:lnTo>
                  <a:lnTo>
                    <a:pt x="5841" y="4691"/>
                  </a:lnTo>
                  <a:lnTo>
                    <a:pt x="584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21dbf9bf98d_2_67"/>
            <p:cNvSpPr/>
            <p:nvPr/>
          </p:nvSpPr>
          <p:spPr>
            <a:xfrm>
              <a:off x="1611032" y="2424050"/>
              <a:ext cx="253405" cy="285750"/>
            </a:xfrm>
            <a:custGeom>
              <a:rect b="b" l="l" r="r" t="t"/>
              <a:pathLst>
                <a:path extrusionOk="0" h="2509" w="2225">
                  <a:moveTo>
                    <a:pt x="0" y="1"/>
                  </a:moveTo>
                  <a:lnTo>
                    <a:pt x="0" y="2508"/>
                  </a:lnTo>
                  <a:lnTo>
                    <a:pt x="477" y="2508"/>
                  </a:lnTo>
                  <a:lnTo>
                    <a:pt x="477" y="1328"/>
                  </a:lnTo>
                  <a:cubicBezTo>
                    <a:pt x="477" y="1186"/>
                    <a:pt x="461" y="948"/>
                    <a:pt x="441" y="614"/>
                  </a:cubicBezTo>
                  <a:lnTo>
                    <a:pt x="456" y="614"/>
                  </a:lnTo>
                  <a:lnTo>
                    <a:pt x="1545" y="2508"/>
                  </a:lnTo>
                  <a:lnTo>
                    <a:pt x="2224" y="2508"/>
                  </a:lnTo>
                  <a:lnTo>
                    <a:pt x="2224" y="1"/>
                  </a:lnTo>
                  <a:lnTo>
                    <a:pt x="1743" y="1"/>
                  </a:lnTo>
                  <a:lnTo>
                    <a:pt x="1743" y="1186"/>
                  </a:lnTo>
                  <a:cubicBezTo>
                    <a:pt x="1743" y="1323"/>
                    <a:pt x="1753" y="1551"/>
                    <a:pt x="1768" y="1880"/>
                  </a:cubicBezTo>
                  <a:lnTo>
                    <a:pt x="1758" y="1880"/>
                  </a:lnTo>
                  <a:lnTo>
                    <a:pt x="6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21dbf9bf98d_2_67"/>
            <p:cNvSpPr/>
            <p:nvPr/>
          </p:nvSpPr>
          <p:spPr>
            <a:xfrm>
              <a:off x="1967507" y="2424050"/>
              <a:ext cx="164571" cy="285750"/>
            </a:xfrm>
            <a:custGeom>
              <a:rect b="b" l="l" r="r" t="t"/>
              <a:pathLst>
                <a:path extrusionOk="0" h="2509" w="1445">
                  <a:moveTo>
                    <a:pt x="1" y="1"/>
                  </a:moveTo>
                  <a:lnTo>
                    <a:pt x="1" y="2508"/>
                  </a:lnTo>
                  <a:lnTo>
                    <a:pt x="1445" y="2508"/>
                  </a:lnTo>
                  <a:lnTo>
                    <a:pt x="1445" y="2067"/>
                  </a:lnTo>
                  <a:lnTo>
                    <a:pt x="533" y="2067"/>
                  </a:lnTo>
                  <a:lnTo>
                    <a:pt x="533" y="1424"/>
                  </a:lnTo>
                  <a:lnTo>
                    <a:pt x="1384" y="1424"/>
                  </a:lnTo>
                  <a:lnTo>
                    <a:pt x="1384" y="988"/>
                  </a:lnTo>
                  <a:lnTo>
                    <a:pt x="533" y="988"/>
                  </a:lnTo>
                  <a:lnTo>
                    <a:pt x="533" y="436"/>
                  </a:lnTo>
                  <a:lnTo>
                    <a:pt x="1445" y="436"/>
                  </a:lnTo>
                  <a:lnTo>
                    <a:pt x="14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21dbf9bf98d_2_67"/>
            <p:cNvSpPr/>
            <p:nvPr/>
          </p:nvSpPr>
          <p:spPr>
            <a:xfrm>
              <a:off x="2187883" y="2424050"/>
              <a:ext cx="386087" cy="285750"/>
            </a:xfrm>
            <a:custGeom>
              <a:rect b="b" l="l" r="r" t="t"/>
              <a:pathLst>
                <a:path extrusionOk="0" h="2509" w="3390">
                  <a:moveTo>
                    <a:pt x="1" y="1"/>
                  </a:moveTo>
                  <a:lnTo>
                    <a:pt x="639" y="2508"/>
                  </a:lnTo>
                  <a:lnTo>
                    <a:pt x="1242" y="2508"/>
                  </a:lnTo>
                  <a:lnTo>
                    <a:pt x="1576" y="1196"/>
                  </a:lnTo>
                  <a:cubicBezTo>
                    <a:pt x="1592" y="1135"/>
                    <a:pt x="1617" y="1039"/>
                    <a:pt x="1642" y="902"/>
                  </a:cubicBezTo>
                  <a:cubicBezTo>
                    <a:pt x="1668" y="765"/>
                    <a:pt x="1688" y="664"/>
                    <a:pt x="1693" y="603"/>
                  </a:cubicBezTo>
                  <a:cubicBezTo>
                    <a:pt x="1698" y="654"/>
                    <a:pt x="1713" y="755"/>
                    <a:pt x="1743" y="902"/>
                  </a:cubicBezTo>
                  <a:cubicBezTo>
                    <a:pt x="1774" y="1049"/>
                    <a:pt x="1799" y="1145"/>
                    <a:pt x="1809" y="1191"/>
                  </a:cubicBezTo>
                  <a:lnTo>
                    <a:pt x="2149" y="2508"/>
                  </a:lnTo>
                  <a:lnTo>
                    <a:pt x="2752" y="2508"/>
                  </a:lnTo>
                  <a:lnTo>
                    <a:pt x="3390" y="1"/>
                  </a:lnTo>
                  <a:lnTo>
                    <a:pt x="2868" y="1"/>
                  </a:lnTo>
                  <a:lnTo>
                    <a:pt x="2549" y="1368"/>
                  </a:lnTo>
                  <a:cubicBezTo>
                    <a:pt x="2529" y="1449"/>
                    <a:pt x="2508" y="1561"/>
                    <a:pt x="2483" y="1692"/>
                  </a:cubicBezTo>
                  <a:cubicBezTo>
                    <a:pt x="2458" y="1824"/>
                    <a:pt x="2437" y="1936"/>
                    <a:pt x="2427" y="2027"/>
                  </a:cubicBezTo>
                  <a:cubicBezTo>
                    <a:pt x="2412" y="1931"/>
                    <a:pt x="2397" y="1824"/>
                    <a:pt x="2372" y="1692"/>
                  </a:cubicBezTo>
                  <a:cubicBezTo>
                    <a:pt x="2346" y="1566"/>
                    <a:pt x="2326" y="1470"/>
                    <a:pt x="2311" y="1404"/>
                  </a:cubicBezTo>
                  <a:lnTo>
                    <a:pt x="1946" y="1"/>
                  </a:lnTo>
                  <a:lnTo>
                    <a:pt x="1445" y="1"/>
                  </a:lnTo>
                  <a:lnTo>
                    <a:pt x="1080" y="1404"/>
                  </a:lnTo>
                  <a:cubicBezTo>
                    <a:pt x="1060" y="1480"/>
                    <a:pt x="1034" y="1586"/>
                    <a:pt x="1009" y="1723"/>
                  </a:cubicBezTo>
                  <a:cubicBezTo>
                    <a:pt x="984" y="1860"/>
                    <a:pt x="968" y="1961"/>
                    <a:pt x="963" y="2027"/>
                  </a:cubicBezTo>
                  <a:cubicBezTo>
                    <a:pt x="938" y="1839"/>
                    <a:pt x="898" y="1622"/>
                    <a:pt x="842" y="1368"/>
                  </a:cubicBezTo>
                  <a:lnTo>
                    <a:pt x="5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21dbf9bf98d_2_67"/>
            <p:cNvSpPr/>
            <p:nvPr/>
          </p:nvSpPr>
          <p:spPr>
            <a:xfrm>
              <a:off x="2624650" y="2420064"/>
              <a:ext cx="185868" cy="293722"/>
            </a:xfrm>
            <a:custGeom>
              <a:rect b="b" l="l" r="r" t="t"/>
              <a:pathLst>
                <a:path extrusionOk="0" h="2579" w="1632">
                  <a:moveTo>
                    <a:pt x="877" y="0"/>
                  </a:moveTo>
                  <a:cubicBezTo>
                    <a:pt x="614" y="0"/>
                    <a:pt x="401" y="66"/>
                    <a:pt x="254" y="193"/>
                  </a:cubicBezTo>
                  <a:cubicBezTo>
                    <a:pt x="102" y="319"/>
                    <a:pt x="26" y="491"/>
                    <a:pt x="26" y="714"/>
                  </a:cubicBezTo>
                  <a:cubicBezTo>
                    <a:pt x="26" y="831"/>
                    <a:pt x="51" y="932"/>
                    <a:pt x="97" y="1023"/>
                  </a:cubicBezTo>
                  <a:cubicBezTo>
                    <a:pt x="142" y="1109"/>
                    <a:pt x="203" y="1185"/>
                    <a:pt x="279" y="1251"/>
                  </a:cubicBezTo>
                  <a:cubicBezTo>
                    <a:pt x="355" y="1317"/>
                    <a:pt x="472" y="1388"/>
                    <a:pt x="624" y="1459"/>
                  </a:cubicBezTo>
                  <a:cubicBezTo>
                    <a:pt x="786" y="1540"/>
                    <a:pt x="897" y="1596"/>
                    <a:pt x="948" y="1631"/>
                  </a:cubicBezTo>
                  <a:cubicBezTo>
                    <a:pt x="1004" y="1667"/>
                    <a:pt x="1044" y="1702"/>
                    <a:pt x="1069" y="1743"/>
                  </a:cubicBezTo>
                  <a:cubicBezTo>
                    <a:pt x="1095" y="1778"/>
                    <a:pt x="1110" y="1824"/>
                    <a:pt x="1110" y="1874"/>
                  </a:cubicBezTo>
                  <a:cubicBezTo>
                    <a:pt x="1110" y="1960"/>
                    <a:pt x="1080" y="2026"/>
                    <a:pt x="1019" y="2072"/>
                  </a:cubicBezTo>
                  <a:cubicBezTo>
                    <a:pt x="953" y="2118"/>
                    <a:pt x="867" y="2138"/>
                    <a:pt x="750" y="2138"/>
                  </a:cubicBezTo>
                  <a:cubicBezTo>
                    <a:pt x="654" y="2138"/>
                    <a:pt x="543" y="2123"/>
                    <a:pt x="426" y="2092"/>
                  </a:cubicBezTo>
                  <a:cubicBezTo>
                    <a:pt x="310" y="2062"/>
                    <a:pt x="168" y="2006"/>
                    <a:pt x="1" y="1930"/>
                  </a:cubicBezTo>
                  <a:lnTo>
                    <a:pt x="1" y="2427"/>
                  </a:lnTo>
                  <a:cubicBezTo>
                    <a:pt x="203" y="2528"/>
                    <a:pt x="441" y="2578"/>
                    <a:pt x="710" y="2578"/>
                  </a:cubicBezTo>
                  <a:cubicBezTo>
                    <a:pt x="999" y="2578"/>
                    <a:pt x="1226" y="2513"/>
                    <a:pt x="1389" y="2381"/>
                  </a:cubicBezTo>
                  <a:cubicBezTo>
                    <a:pt x="1551" y="2249"/>
                    <a:pt x="1632" y="2072"/>
                    <a:pt x="1632" y="1844"/>
                  </a:cubicBezTo>
                  <a:cubicBezTo>
                    <a:pt x="1632" y="1682"/>
                    <a:pt x="1586" y="1545"/>
                    <a:pt x="1500" y="1434"/>
                  </a:cubicBezTo>
                  <a:cubicBezTo>
                    <a:pt x="1414" y="1322"/>
                    <a:pt x="1252" y="1206"/>
                    <a:pt x="1019" y="1094"/>
                  </a:cubicBezTo>
                  <a:cubicBezTo>
                    <a:pt x="841" y="1013"/>
                    <a:pt x="730" y="952"/>
                    <a:pt x="684" y="922"/>
                  </a:cubicBezTo>
                  <a:cubicBezTo>
                    <a:pt x="634" y="887"/>
                    <a:pt x="603" y="856"/>
                    <a:pt x="578" y="821"/>
                  </a:cubicBezTo>
                  <a:cubicBezTo>
                    <a:pt x="558" y="785"/>
                    <a:pt x="548" y="745"/>
                    <a:pt x="548" y="694"/>
                  </a:cubicBezTo>
                  <a:cubicBezTo>
                    <a:pt x="548" y="623"/>
                    <a:pt x="573" y="562"/>
                    <a:pt x="629" y="512"/>
                  </a:cubicBezTo>
                  <a:cubicBezTo>
                    <a:pt x="679" y="466"/>
                    <a:pt x="760" y="441"/>
                    <a:pt x="857" y="441"/>
                  </a:cubicBezTo>
                  <a:cubicBezTo>
                    <a:pt x="943" y="441"/>
                    <a:pt x="1029" y="456"/>
                    <a:pt x="1115" y="476"/>
                  </a:cubicBezTo>
                  <a:cubicBezTo>
                    <a:pt x="1206" y="497"/>
                    <a:pt x="1313" y="537"/>
                    <a:pt x="1449" y="593"/>
                  </a:cubicBezTo>
                  <a:lnTo>
                    <a:pt x="1622" y="177"/>
                  </a:lnTo>
                  <a:cubicBezTo>
                    <a:pt x="1490" y="122"/>
                    <a:pt x="1368" y="76"/>
                    <a:pt x="1247" y="46"/>
                  </a:cubicBezTo>
                  <a:cubicBezTo>
                    <a:pt x="1130" y="15"/>
                    <a:pt x="1009" y="0"/>
                    <a:pt x="8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21dbf9bf98d_2_67"/>
            <p:cNvSpPr/>
            <p:nvPr/>
          </p:nvSpPr>
          <p:spPr>
            <a:xfrm>
              <a:off x="1631760" y="2860244"/>
              <a:ext cx="784702" cy="38723"/>
            </a:xfrm>
            <a:custGeom>
              <a:rect b="b" l="l" r="r" t="t"/>
              <a:pathLst>
                <a:path extrusionOk="0" h="340" w="6890">
                  <a:moveTo>
                    <a:pt x="1" y="0"/>
                  </a:moveTo>
                  <a:lnTo>
                    <a:pt x="1" y="340"/>
                  </a:lnTo>
                  <a:lnTo>
                    <a:pt x="6890" y="340"/>
                  </a:lnTo>
                  <a:lnTo>
                    <a:pt x="68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21dbf9bf98d_2_67"/>
            <p:cNvSpPr/>
            <p:nvPr/>
          </p:nvSpPr>
          <p:spPr>
            <a:xfrm>
              <a:off x="1631760" y="2968097"/>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21dbf9bf98d_2_67"/>
            <p:cNvSpPr/>
            <p:nvPr/>
          </p:nvSpPr>
          <p:spPr>
            <a:xfrm>
              <a:off x="1631760" y="3076519"/>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21dbf9bf98d_2_67"/>
            <p:cNvSpPr/>
            <p:nvPr/>
          </p:nvSpPr>
          <p:spPr>
            <a:xfrm>
              <a:off x="1631760" y="3184372"/>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21dbf9bf98d_2_67"/>
            <p:cNvSpPr/>
            <p:nvPr/>
          </p:nvSpPr>
          <p:spPr>
            <a:xfrm>
              <a:off x="1631760" y="3292908"/>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21dbf9bf98d_2_67"/>
            <p:cNvSpPr/>
            <p:nvPr/>
          </p:nvSpPr>
          <p:spPr>
            <a:xfrm>
              <a:off x="1631760" y="3400761"/>
              <a:ext cx="1139583" cy="38723"/>
            </a:xfrm>
            <a:custGeom>
              <a:rect b="b" l="l" r="r" t="t"/>
              <a:pathLst>
                <a:path extrusionOk="0" h="340"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21dbf9bf98d_2_67"/>
            <p:cNvSpPr/>
            <p:nvPr/>
          </p:nvSpPr>
          <p:spPr>
            <a:xfrm>
              <a:off x="1631760" y="3509183"/>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21dbf9bf98d_2_67"/>
            <p:cNvSpPr/>
            <p:nvPr/>
          </p:nvSpPr>
          <p:spPr>
            <a:xfrm>
              <a:off x="1631760" y="3630931"/>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21dbf9bf98d_2_67"/>
            <p:cNvSpPr/>
            <p:nvPr/>
          </p:nvSpPr>
          <p:spPr>
            <a:xfrm>
              <a:off x="1631760" y="3750970"/>
              <a:ext cx="337114" cy="37014"/>
            </a:xfrm>
            <a:custGeom>
              <a:rect b="b" l="l" r="r" t="t"/>
              <a:pathLst>
                <a:path extrusionOk="0" h="325" w="2960">
                  <a:moveTo>
                    <a:pt x="1" y="0"/>
                  </a:moveTo>
                  <a:lnTo>
                    <a:pt x="1" y="325"/>
                  </a:lnTo>
                  <a:lnTo>
                    <a:pt x="2959" y="325"/>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21dbf9bf98d_2_67"/>
            <p:cNvSpPr/>
            <p:nvPr/>
          </p:nvSpPr>
          <p:spPr>
            <a:xfrm>
              <a:off x="1631760" y="3871008"/>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21dbf9bf98d_2_67"/>
            <p:cNvSpPr/>
            <p:nvPr/>
          </p:nvSpPr>
          <p:spPr>
            <a:xfrm>
              <a:off x="1631760" y="3990933"/>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g21dbf9bf98d_2_67"/>
            <p:cNvSpPr/>
            <p:nvPr/>
          </p:nvSpPr>
          <p:spPr>
            <a:xfrm>
              <a:off x="1631760" y="4110972"/>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g21dbf9bf98d_2_67"/>
            <p:cNvSpPr/>
            <p:nvPr/>
          </p:nvSpPr>
          <p:spPr>
            <a:xfrm>
              <a:off x="1841203" y="1727164"/>
              <a:ext cx="173227" cy="272994"/>
            </a:xfrm>
            <a:custGeom>
              <a:rect b="b" l="l" r="r" t="t"/>
              <a:pathLst>
                <a:path extrusionOk="0" h="2397" w="1521">
                  <a:moveTo>
                    <a:pt x="1029" y="31"/>
                  </a:moveTo>
                  <a:cubicBezTo>
                    <a:pt x="1004" y="41"/>
                    <a:pt x="978" y="61"/>
                    <a:pt x="958" y="81"/>
                  </a:cubicBezTo>
                  <a:lnTo>
                    <a:pt x="958" y="81"/>
                  </a:lnTo>
                  <a:cubicBezTo>
                    <a:pt x="938" y="107"/>
                    <a:pt x="917" y="137"/>
                    <a:pt x="897" y="162"/>
                  </a:cubicBezTo>
                  <a:lnTo>
                    <a:pt x="897" y="162"/>
                  </a:lnTo>
                  <a:cubicBezTo>
                    <a:pt x="755" y="355"/>
                    <a:pt x="644" y="563"/>
                    <a:pt x="527" y="770"/>
                  </a:cubicBezTo>
                  <a:lnTo>
                    <a:pt x="527" y="770"/>
                  </a:lnTo>
                  <a:cubicBezTo>
                    <a:pt x="380" y="1044"/>
                    <a:pt x="234" y="1312"/>
                    <a:pt x="122" y="1601"/>
                  </a:cubicBezTo>
                  <a:lnTo>
                    <a:pt x="122" y="1601"/>
                  </a:lnTo>
                  <a:cubicBezTo>
                    <a:pt x="66" y="1743"/>
                    <a:pt x="16" y="1895"/>
                    <a:pt x="6" y="2052"/>
                  </a:cubicBezTo>
                  <a:lnTo>
                    <a:pt x="6" y="2052"/>
                  </a:lnTo>
                  <a:cubicBezTo>
                    <a:pt x="1" y="2128"/>
                    <a:pt x="11" y="2214"/>
                    <a:pt x="51" y="2280"/>
                  </a:cubicBezTo>
                  <a:lnTo>
                    <a:pt x="51" y="2280"/>
                  </a:lnTo>
                  <a:cubicBezTo>
                    <a:pt x="132" y="2396"/>
                    <a:pt x="310" y="2396"/>
                    <a:pt x="426" y="2320"/>
                  </a:cubicBezTo>
                  <a:lnTo>
                    <a:pt x="426" y="2320"/>
                  </a:lnTo>
                  <a:cubicBezTo>
                    <a:pt x="537" y="2244"/>
                    <a:pt x="598" y="2118"/>
                    <a:pt x="664" y="2001"/>
                  </a:cubicBezTo>
                  <a:lnTo>
                    <a:pt x="664" y="2001"/>
                  </a:lnTo>
                  <a:cubicBezTo>
                    <a:pt x="928" y="1550"/>
                    <a:pt x="1155" y="1069"/>
                    <a:pt x="1399" y="603"/>
                  </a:cubicBezTo>
                  <a:lnTo>
                    <a:pt x="1399" y="603"/>
                  </a:lnTo>
                  <a:cubicBezTo>
                    <a:pt x="1439" y="527"/>
                    <a:pt x="1480" y="446"/>
                    <a:pt x="1495" y="355"/>
                  </a:cubicBezTo>
                  <a:lnTo>
                    <a:pt x="1495" y="355"/>
                  </a:lnTo>
                  <a:cubicBezTo>
                    <a:pt x="1520" y="157"/>
                    <a:pt x="1333" y="0"/>
                    <a:pt x="1155" y="0"/>
                  </a:cubicBezTo>
                  <a:lnTo>
                    <a:pt x="1155" y="0"/>
                  </a:lnTo>
                  <a:cubicBezTo>
                    <a:pt x="1110" y="0"/>
                    <a:pt x="1069" y="5"/>
                    <a:pt x="1029" y="31"/>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21dbf9bf98d_2_67"/>
            <p:cNvSpPr/>
            <p:nvPr/>
          </p:nvSpPr>
          <p:spPr>
            <a:xfrm>
              <a:off x="1888467" y="1675800"/>
              <a:ext cx="146690" cy="198624"/>
            </a:xfrm>
            <a:custGeom>
              <a:rect b="b" l="l" r="r" t="t"/>
              <a:pathLst>
                <a:path extrusionOk="0" h="1744" w="1288">
                  <a:moveTo>
                    <a:pt x="1284" y="0"/>
                  </a:moveTo>
                  <a:cubicBezTo>
                    <a:pt x="1238" y="0"/>
                    <a:pt x="852" y="77"/>
                    <a:pt x="842" y="77"/>
                  </a:cubicBezTo>
                  <a:cubicBezTo>
                    <a:pt x="452" y="208"/>
                    <a:pt x="1" y="1272"/>
                    <a:pt x="1" y="1272"/>
                  </a:cubicBezTo>
                  <a:lnTo>
                    <a:pt x="984" y="1743"/>
                  </a:lnTo>
                  <a:lnTo>
                    <a:pt x="1288" y="1"/>
                  </a:lnTo>
                  <a:cubicBezTo>
                    <a:pt x="1287" y="0"/>
                    <a:pt x="1286" y="0"/>
                    <a:pt x="12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21dbf9bf98d_2_67"/>
            <p:cNvSpPr/>
            <p:nvPr/>
          </p:nvSpPr>
          <p:spPr>
            <a:xfrm>
              <a:off x="2355187" y="2585544"/>
              <a:ext cx="1367" cy="5353"/>
            </a:xfrm>
            <a:custGeom>
              <a:rect b="b" l="l" r="r" t="t"/>
              <a:pathLst>
                <a:path extrusionOk="0" h="47" w="12">
                  <a:moveTo>
                    <a:pt x="11" y="1"/>
                  </a:moveTo>
                  <a:lnTo>
                    <a:pt x="11" y="1"/>
                  </a:lnTo>
                  <a:cubicBezTo>
                    <a:pt x="6" y="16"/>
                    <a:pt x="1" y="31"/>
                    <a:pt x="1" y="47"/>
                  </a:cubicBezTo>
                  <a:cubicBezTo>
                    <a:pt x="6" y="31"/>
                    <a:pt x="6" y="16"/>
                    <a:pt x="11" y="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g21dbf9bf98d_2_67"/>
            <p:cNvSpPr/>
            <p:nvPr/>
          </p:nvSpPr>
          <p:spPr>
            <a:xfrm>
              <a:off x="2473518" y="2624836"/>
              <a:ext cx="114" cy="114"/>
            </a:xfrm>
            <a:custGeom>
              <a:rect b="b" l="l" r="r" t="t"/>
              <a:pathLst>
                <a:path extrusionOk="0" h="1" w="1">
                  <a:moveTo>
                    <a:pt x="0" y="0"/>
                  </a:moveTo>
                  <a:cubicBezTo>
                    <a:pt x="0" y="0"/>
                    <a:pt x="0" y="0"/>
                    <a:pt x="0" y="0"/>
                  </a:cubicBezTo>
                  <a:cubicBezTo>
                    <a:pt x="0"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21dbf9bf98d_2_67"/>
            <p:cNvSpPr/>
            <p:nvPr/>
          </p:nvSpPr>
          <p:spPr>
            <a:xfrm>
              <a:off x="2468279" y="2623128"/>
              <a:ext cx="2506" cy="1253"/>
            </a:xfrm>
            <a:custGeom>
              <a:rect b="b" l="l" r="r" t="t"/>
              <a:pathLst>
                <a:path extrusionOk="0" h="11" w="22">
                  <a:moveTo>
                    <a:pt x="21" y="10"/>
                  </a:moveTo>
                  <a:cubicBezTo>
                    <a:pt x="16" y="5"/>
                    <a:pt x="11" y="0"/>
                    <a:pt x="1" y="0"/>
                  </a:cubicBezTo>
                  <a:cubicBezTo>
                    <a:pt x="11" y="0"/>
                    <a:pt x="16" y="5"/>
                    <a:pt x="2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21dbf9bf98d_2_67"/>
            <p:cNvSpPr/>
            <p:nvPr/>
          </p:nvSpPr>
          <p:spPr>
            <a:xfrm>
              <a:off x="2501193" y="2618458"/>
              <a:ext cx="1253" cy="1253"/>
            </a:xfrm>
            <a:custGeom>
              <a:rect b="b" l="l" r="r" t="t"/>
              <a:pathLst>
                <a:path extrusionOk="0" h="11" w="11">
                  <a:moveTo>
                    <a:pt x="1" y="11"/>
                  </a:moveTo>
                  <a:cubicBezTo>
                    <a:pt x="6" y="6"/>
                    <a:pt x="6" y="1"/>
                    <a:pt x="11" y="1"/>
                  </a:cubicBezTo>
                  <a:cubicBezTo>
                    <a:pt x="6" y="1"/>
                    <a:pt x="6" y="6"/>
                    <a:pt x="1"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g21dbf9bf98d_2_67"/>
            <p:cNvSpPr/>
            <p:nvPr/>
          </p:nvSpPr>
          <p:spPr>
            <a:xfrm>
              <a:off x="2503471" y="2616750"/>
              <a:ext cx="1253" cy="683"/>
            </a:xfrm>
            <a:custGeom>
              <a:rect b="b" l="l" r="r" t="t"/>
              <a:pathLst>
                <a:path extrusionOk="0" h="6" w="11">
                  <a:moveTo>
                    <a:pt x="11" y="0"/>
                  </a:moveTo>
                  <a:cubicBezTo>
                    <a:pt x="6" y="0"/>
                    <a:pt x="6" y="6"/>
                    <a:pt x="1" y="6"/>
                  </a:cubicBezTo>
                  <a:cubicBezTo>
                    <a:pt x="6" y="6"/>
                    <a:pt x="6" y="0"/>
                    <a:pt x="1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g21dbf9bf98d_2_67"/>
            <p:cNvSpPr/>
            <p:nvPr/>
          </p:nvSpPr>
          <p:spPr>
            <a:xfrm>
              <a:off x="1837786" y="1997650"/>
              <a:ext cx="647351" cy="209785"/>
            </a:xfrm>
            <a:custGeom>
              <a:rect b="b" l="l" r="r" t="t"/>
              <a:pathLst>
                <a:path extrusionOk="0" h="1842" w="5684">
                  <a:moveTo>
                    <a:pt x="2268" y="1"/>
                  </a:moveTo>
                  <a:cubicBezTo>
                    <a:pt x="1966" y="1"/>
                    <a:pt x="1663" y="107"/>
                    <a:pt x="1383" y="224"/>
                  </a:cubicBezTo>
                  <a:cubicBezTo>
                    <a:pt x="1109" y="335"/>
                    <a:pt x="826" y="432"/>
                    <a:pt x="552" y="553"/>
                  </a:cubicBezTo>
                  <a:cubicBezTo>
                    <a:pt x="390" y="629"/>
                    <a:pt x="157" y="700"/>
                    <a:pt x="71" y="883"/>
                  </a:cubicBezTo>
                  <a:cubicBezTo>
                    <a:pt x="66" y="893"/>
                    <a:pt x="61" y="908"/>
                    <a:pt x="56" y="923"/>
                  </a:cubicBezTo>
                  <a:cubicBezTo>
                    <a:pt x="0" y="1090"/>
                    <a:pt x="76" y="1273"/>
                    <a:pt x="157" y="1414"/>
                  </a:cubicBezTo>
                  <a:cubicBezTo>
                    <a:pt x="208" y="1506"/>
                    <a:pt x="350" y="1754"/>
                    <a:pt x="446" y="1774"/>
                  </a:cubicBezTo>
                  <a:cubicBezTo>
                    <a:pt x="662" y="1822"/>
                    <a:pt x="882" y="1842"/>
                    <a:pt x="1102" y="1842"/>
                  </a:cubicBezTo>
                  <a:cubicBezTo>
                    <a:pt x="1300" y="1842"/>
                    <a:pt x="1498" y="1826"/>
                    <a:pt x="1692" y="1799"/>
                  </a:cubicBezTo>
                  <a:cubicBezTo>
                    <a:pt x="1945" y="1769"/>
                    <a:pt x="2194" y="1723"/>
                    <a:pt x="2442" y="1673"/>
                  </a:cubicBezTo>
                  <a:cubicBezTo>
                    <a:pt x="2568" y="1647"/>
                    <a:pt x="2710" y="1622"/>
                    <a:pt x="2842" y="1577"/>
                  </a:cubicBezTo>
                  <a:cubicBezTo>
                    <a:pt x="2974" y="1622"/>
                    <a:pt x="3121" y="1647"/>
                    <a:pt x="3247" y="1673"/>
                  </a:cubicBezTo>
                  <a:cubicBezTo>
                    <a:pt x="3495" y="1723"/>
                    <a:pt x="3744" y="1769"/>
                    <a:pt x="3992" y="1799"/>
                  </a:cubicBezTo>
                  <a:cubicBezTo>
                    <a:pt x="4189" y="1826"/>
                    <a:pt x="4387" y="1842"/>
                    <a:pt x="4584" y="1842"/>
                  </a:cubicBezTo>
                  <a:cubicBezTo>
                    <a:pt x="4803" y="1842"/>
                    <a:pt x="5022" y="1822"/>
                    <a:pt x="5238" y="1774"/>
                  </a:cubicBezTo>
                  <a:cubicBezTo>
                    <a:pt x="5334" y="1754"/>
                    <a:pt x="5481" y="1506"/>
                    <a:pt x="5527" y="1414"/>
                  </a:cubicBezTo>
                  <a:cubicBezTo>
                    <a:pt x="5613" y="1273"/>
                    <a:pt x="5684" y="1090"/>
                    <a:pt x="5633" y="923"/>
                  </a:cubicBezTo>
                  <a:cubicBezTo>
                    <a:pt x="5628" y="908"/>
                    <a:pt x="5623" y="893"/>
                    <a:pt x="5613" y="883"/>
                  </a:cubicBezTo>
                  <a:cubicBezTo>
                    <a:pt x="5532" y="700"/>
                    <a:pt x="5299" y="629"/>
                    <a:pt x="5137" y="553"/>
                  </a:cubicBezTo>
                  <a:cubicBezTo>
                    <a:pt x="4863" y="432"/>
                    <a:pt x="4579" y="335"/>
                    <a:pt x="4301" y="224"/>
                  </a:cubicBezTo>
                  <a:cubicBezTo>
                    <a:pt x="4021" y="107"/>
                    <a:pt x="3721" y="1"/>
                    <a:pt x="3417" y="1"/>
                  </a:cubicBezTo>
                  <a:cubicBezTo>
                    <a:pt x="3352" y="1"/>
                    <a:pt x="3287" y="6"/>
                    <a:pt x="3222" y="16"/>
                  </a:cubicBezTo>
                  <a:cubicBezTo>
                    <a:pt x="3085" y="37"/>
                    <a:pt x="2958" y="92"/>
                    <a:pt x="2842" y="168"/>
                  </a:cubicBezTo>
                  <a:cubicBezTo>
                    <a:pt x="2730" y="92"/>
                    <a:pt x="2599" y="37"/>
                    <a:pt x="2462" y="16"/>
                  </a:cubicBezTo>
                  <a:cubicBezTo>
                    <a:pt x="2398" y="6"/>
                    <a:pt x="2333" y="1"/>
                    <a:pt x="2268"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g21dbf9bf98d_2_67"/>
            <p:cNvSpPr/>
            <p:nvPr/>
          </p:nvSpPr>
          <p:spPr>
            <a:xfrm>
              <a:off x="2009646" y="1641747"/>
              <a:ext cx="309325" cy="406929"/>
            </a:xfrm>
            <a:custGeom>
              <a:rect b="b" l="l" r="r" t="t"/>
              <a:pathLst>
                <a:path extrusionOk="0" h="3573" w="2716">
                  <a:moveTo>
                    <a:pt x="1353" y="1"/>
                  </a:moveTo>
                  <a:cubicBezTo>
                    <a:pt x="690" y="6"/>
                    <a:pt x="1" y="325"/>
                    <a:pt x="1" y="325"/>
                  </a:cubicBezTo>
                  <a:cubicBezTo>
                    <a:pt x="6" y="376"/>
                    <a:pt x="11" y="426"/>
                    <a:pt x="11" y="472"/>
                  </a:cubicBezTo>
                  <a:cubicBezTo>
                    <a:pt x="36" y="847"/>
                    <a:pt x="61" y="1227"/>
                    <a:pt x="87" y="1601"/>
                  </a:cubicBezTo>
                  <a:cubicBezTo>
                    <a:pt x="102" y="1829"/>
                    <a:pt x="117" y="2057"/>
                    <a:pt x="132" y="2290"/>
                  </a:cubicBezTo>
                  <a:cubicBezTo>
                    <a:pt x="148" y="2533"/>
                    <a:pt x="183" y="2746"/>
                    <a:pt x="107" y="2984"/>
                  </a:cubicBezTo>
                  <a:cubicBezTo>
                    <a:pt x="87" y="3060"/>
                    <a:pt x="56" y="3141"/>
                    <a:pt x="92" y="3207"/>
                  </a:cubicBezTo>
                  <a:cubicBezTo>
                    <a:pt x="117" y="3263"/>
                    <a:pt x="173" y="3293"/>
                    <a:pt x="224" y="3319"/>
                  </a:cubicBezTo>
                  <a:cubicBezTo>
                    <a:pt x="325" y="3369"/>
                    <a:pt x="431" y="3415"/>
                    <a:pt x="538" y="3455"/>
                  </a:cubicBezTo>
                  <a:cubicBezTo>
                    <a:pt x="771" y="3541"/>
                    <a:pt x="1017" y="3573"/>
                    <a:pt x="1265" y="3573"/>
                  </a:cubicBezTo>
                  <a:cubicBezTo>
                    <a:pt x="1560" y="3573"/>
                    <a:pt x="1860" y="3528"/>
                    <a:pt x="2148" y="3476"/>
                  </a:cubicBezTo>
                  <a:cubicBezTo>
                    <a:pt x="2321" y="3445"/>
                    <a:pt x="2503" y="3400"/>
                    <a:pt x="2620" y="3263"/>
                  </a:cubicBezTo>
                  <a:cubicBezTo>
                    <a:pt x="2640" y="3243"/>
                    <a:pt x="2655" y="3217"/>
                    <a:pt x="2665" y="3187"/>
                  </a:cubicBezTo>
                  <a:cubicBezTo>
                    <a:pt x="2685" y="3121"/>
                    <a:pt x="2660" y="3050"/>
                    <a:pt x="2640" y="2984"/>
                  </a:cubicBezTo>
                  <a:cubicBezTo>
                    <a:pt x="2625" y="2929"/>
                    <a:pt x="2609" y="2868"/>
                    <a:pt x="2599" y="2807"/>
                  </a:cubicBezTo>
                  <a:cubicBezTo>
                    <a:pt x="2549" y="2539"/>
                    <a:pt x="2589" y="2255"/>
                    <a:pt x="2604" y="1981"/>
                  </a:cubicBezTo>
                  <a:cubicBezTo>
                    <a:pt x="2625" y="1723"/>
                    <a:pt x="2640" y="1465"/>
                    <a:pt x="2655" y="1206"/>
                  </a:cubicBezTo>
                  <a:lnTo>
                    <a:pt x="2716" y="325"/>
                  </a:lnTo>
                  <a:cubicBezTo>
                    <a:pt x="2716" y="325"/>
                    <a:pt x="2027" y="6"/>
                    <a:pt x="13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21dbf9bf98d_2_67"/>
            <p:cNvSpPr/>
            <p:nvPr/>
          </p:nvSpPr>
          <p:spPr>
            <a:xfrm>
              <a:off x="2127977" y="1750283"/>
              <a:ext cx="43962" cy="50795"/>
            </a:xfrm>
            <a:custGeom>
              <a:rect b="b" l="l" r="r" t="t"/>
              <a:pathLst>
                <a:path extrusionOk="0" h="446" w="386">
                  <a:moveTo>
                    <a:pt x="198" y="0"/>
                  </a:moveTo>
                  <a:lnTo>
                    <a:pt x="188" y="0"/>
                  </a:lnTo>
                  <a:lnTo>
                    <a:pt x="0" y="0"/>
                  </a:lnTo>
                  <a:lnTo>
                    <a:pt x="188" y="436"/>
                  </a:lnTo>
                  <a:lnTo>
                    <a:pt x="188" y="446"/>
                  </a:lnTo>
                  <a:lnTo>
                    <a:pt x="193" y="441"/>
                  </a:lnTo>
                  <a:lnTo>
                    <a:pt x="198" y="446"/>
                  </a:lnTo>
                  <a:lnTo>
                    <a:pt x="198" y="436"/>
                  </a:lnTo>
                  <a:lnTo>
                    <a:pt x="385" y="0"/>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21dbf9bf98d_2_67"/>
            <p:cNvSpPr/>
            <p:nvPr/>
          </p:nvSpPr>
          <p:spPr>
            <a:xfrm>
              <a:off x="2115222" y="1783653"/>
              <a:ext cx="64120" cy="285750"/>
            </a:xfrm>
            <a:custGeom>
              <a:rect b="b" l="l" r="r" t="t"/>
              <a:pathLst>
                <a:path extrusionOk="0" h="2509" w="563">
                  <a:moveTo>
                    <a:pt x="310" y="21"/>
                  </a:moveTo>
                  <a:lnTo>
                    <a:pt x="229" y="1"/>
                  </a:lnTo>
                  <a:lnTo>
                    <a:pt x="1" y="1946"/>
                  </a:lnTo>
                  <a:lnTo>
                    <a:pt x="305" y="2498"/>
                  </a:lnTo>
                  <a:lnTo>
                    <a:pt x="305" y="2508"/>
                  </a:lnTo>
                  <a:lnTo>
                    <a:pt x="310" y="2503"/>
                  </a:lnTo>
                  <a:lnTo>
                    <a:pt x="315" y="2508"/>
                  </a:lnTo>
                  <a:lnTo>
                    <a:pt x="315" y="2498"/>
                  </a:lnTo>
                  <a:lnTo>
                    <a:pt x="563" y="1946"/>
                  </a:lnTo>
                  <a:lnTo>
                    <a:pt x="391"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21dbf9bf98d_2_67"/>
            <p:cNvSpPr/>
            <p:nvPr/>
          </p:nvSpPr>
          <p:spPr>
            <a:xfrm>
              <a:off x="2095633" y="1683886"/>
              <a:ext cx="108537" cy="91795"/>
            </a:xfrm>
            <a:custGeom>
              <a:rect b="b" l="l" r="r" t="t"/>
              <a:pathLst>
                <a:path extrusionOk="0" h="806" w="953">
                  <a:moveTo>
                    <a:pt x="0" y="0"/>
                  </a:moveTo>
                  <a:lnTo>
                    <a:pt x="477" y="806"/>
                  </a:lnTo>
                  <a:lnTo>
                    <a:pt x="953" y="0"/>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21dbf9bf98d_2_67"/>
            <p:cNvSpPr/>
            <p:nvPr/>
          </p:nvSpPr>
          <p:spPr>
            <a:xfrm>
              <a:off x="2089255" y="1665436"/>
              <a:ext cx="49770" cy="91226"/>
            </a:xfrm>
            <a:custGeom>
              <a:rect b="b" l="l" r="r" t="t"/>
              <a:pathLst>
                <a:path extrusionOk="0" h="801" w="437">
                  <a:moveTo>
                    <a:pt x="244" y="704"/>
                  </a:moveTo>
                  <a:lnTo>
                    <a:pt x="436" y="801"/>
                  </a:lnTo>
                  <a:cubicBezTo>
                    <a:pt x="436" y="786"/>
                    <a:pt x="1" y="0"/>
                    <a:pt x="1" y="0"/>
                  </a:cubicBezTo>
                  <a:lnTo>
                    <a:pt x="1" y="0"/>
                  </a:ln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21dbf9bf98d_2_67"/>
            <p:cNvSpPr/>
            <p:nvPr/>
          </p:nvSpPr>
          <p:spPr>
            <a:xfrm>
              <a:off x="2074335" y="1661905"/>
              <a:ext cx="42709" cy="106943"/>
            </a:xfrm>
            <a:custGeom>
              <a:rect b="b" l="l" r="r" t="t"/>
              <a:pathLst>
                <a:path extrusionOk="0" h="939" w="375">
                  <a:moveTo>
                    <a:pt x="0" y="47"/>
                  </a:moveTo>
                  <a:lnTo>
                    <a:pt x="41" y="938"/>
                  </a:lnTo>
                  <a:lnTo>
                    <a:pt x="375" y="735"/>
                  </a:lnTo>
                  <a:lnTo>
                    <a:pt x="132" y="31"/>
                  </a:lnTo>
                  <a:lnTo>
                    <a:pt x="117"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21dbf9bf98d_2_67"/>
            <p:cNvSpPr/>
            <p:nvPr/>
          </p:nvSpPr>
          <p:spPr>
            <a:xfrm>
              <a:off x="2160208" y="1665436"/>
              <a:ext cx="49770" cy="91226"/>
            </a:xfrm>
            <a:custGeom>
              <a:rect b="b" l="l" r="r" t="t"/>
              <a:pathLst>
                <a:path extrusionOk="0" h="801" w="437">
                  <a:moveTo>
                    <a:pt x="1" y="801"/>
                  </a:moveTo>
                  <a:lnTo>
                    <a:pt x="219" y="710"/>
                  </a:lnTo>
                  <a:lnTo>
                    <a:pt x="436" y="0"/>
                  </a:lnTo>
                  <a:cubicBezTo>
                    <a:pt x="436" y="0"/>
                    <a:pt x="1" y="786"/>
                    <a:pt x="1" y="801"/>
                  </a:cubicBez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21dbf9bf98d_2_67"/>
            <p:cNvSpPr/>
            <p:nvPr/>
          </p:nvSpPr>
          <p:spPr>
            <a:xfrm>
              <a:off x="2185036" y="1661905"/>
              <a:ext cx="39406" cy="106943"/>
            </a:xfrm>
            <a:custGeom>
              <a:rect b="b" l="l" r="r" t="t"/>
              <a:pathLst>
                <a:path extrusionOk="0" h="939" w="346">
                  <a:moveTo>
                    <a:pt x="218" y="31"/>
                  </a:moveTo>
                  <a:lnTo>
                    <a:pt x="1" y="741"/>
                  </a:lnTo>
                  <a:lnTo>
                    <a:pt x="310" y="938"/>
                  </a:lnTo>
                  <a:lnTo>
                    <a:pt x="345" y="47"/>
                  </a:lnTo>
                  <a:lnTo>
                    <a:pt x="234"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21dbf9bf98d_2_67"/>
            <p:cNvSpPr/>
            <p:nvPr/>
          </p:nvSpPr>
          <p:spPr>
            <a:xfrm>
              <a:off x="2039713" y="1499841"/>
              <a:ext cx="216960" cy="195094"/>
            </a:xfrm>
            <a:custGeom>
              <a:rect b="b" l="l" r="r" t="t"/>
              <a:pathLst>
                <a:path extrusionOk="0" h="1713" w="1905">
                  <a:moveTo>
                    <a:pt x="375" y="71"/>
                  </a:moveTo>
                  <a:cubicBezTo>
                    <a:pt x="0" y="132"/>
                    <a:pt x="56" y="629"/>
                    <a:pt x="56" y="629"/>
                  </a:cubicBezTo>
                  <a:lnTo>
                    <a:pt x="56" y="629"/>
                  </a:lnTo>
                  <a:cubicBezTo>
                    <a:pt x="96" y="1454"/>
                    <a:pt x="334" y="1713"/>
                    <a:pt x="334" y="1713"/>
                  </a:cubicBezTo>
                  <a:lnTo>
                    <a:pt x="334" y="1713"/>
                  </a:lnTo>
                  <a:lnTo>
                    <a:pt x="1575" y="1713"/>
                  </a:lnTo>
                  <a:cubicBezTo>
                    <a:pt x="1879" y="1323"/>
                    <a:pt x="1905" y="426"/>
                    <a:pt x="1905" y="426"/>
                  </a:cubicBezTo>
                  <a:lnTo>
                    <a:pt x="1905" y="426"/>
                  </a:lnTo>
                  <a:cubicBezTo>
                    <a:pt x="1798" y="87"/>
                    <a:pt x="1434" y="1"/>
                    <a:pt x="1074" y="1"/>
                  </a:cubicBezTo>
                  <a:lnTo>
                    <a:pt x="1074" y="1"/>
                  </a:lnTo>
                  <a:cubicBezTo>
                    <a:pt x="800" y="1"/>
                    <a:pt x="532" y="46"/>
                    <a:pt x="375" y="71"/>
                  </a:cubicBez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g21dbf9bf98d_2_67"/>
            <p:cNvSpPr/>
            <p:nvPr/>
          </p:nvSpPr>
          <p:spPr>
            <a:xfrm>
              <a:off x="2060441" y="1540272"/>
              <a:ext cx="180630" cy="190424"/>
            </a:xfrm>
            <a:custGeom>
              <a:rect b="b" l="l" r="r" t="t"/>
              <a:pathLst>
                <a:path extrusionOk="0" h="1672" w="1586">
                  <a:moveTo>
                    <a:pt x="0" y="162"/>
                  </a:moveTo>
                  <a:cubicBezTo>
                    <a:pt x="0" y="162"/>
                    <a:pt x="76" y="1297"/>
                    <a:pt x="264" y="1474"/>
                  </a:cubicBezTo>
                  <a:lnTo>
                    <a:pt x="264" y="1474"/>
                  </a:lnTo>
                  <a:cubicBezTo>
                    <a:pt x="315" y="1525"/>
                    <a:pt x="710" y="1667"/>
                    <a:pt x="791" y="1672"/>
                  </a:cubicBezTo>
                  <a:lnTo>
                    <a:pt x="791" y="1672"/>
                  </a:lnTo>
                  <a:cubicBezTo>
                    <a:pt x="877" y="1667"/>
                    <a:pt x="1272" y="1525"/>
                    <a:pt x="1323" y="1474"/>
                  </a:cubicBezTo>
                  <a:lnTo>
                    <a:pt x="1323" y="1474"/>
                  </a:lnTo>
                  <a:cubicBezTo>
                    <a:pt x="1510" y="1297"/>
                    <a:pt x="1586" y="162"/>
                    <a:pt x="1586" y="162"/>
                  </a:cubicBezTo>
                  <a:lnTo>
                    <a:pt x="1586" y="162"/>
                  </a:lnTo>
                  <a:lnTo>
                    <a:pt x="791" y="0"/>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21dbf9bf98d_2_67"/>
            <p:cNvSpPr/>
            <p:nvPr/>
          </p:nvSpPr>
          <p:spPr>
            <a:xfrm>
              <a:off x="2221367" y="1547675"/>
              <a:ext cx="23234" cy="84962"/>
            </a:xfrm>
            <a:custGeom>
              <a:rect b="b" l="l" r="r" t="t"/>
              <a:pathLst>
                <a:path extrusionOk="0" h="746" w="204">
                  <a:moveTo>
                    <a:pt x="1" y="31"/>
                  </a:moveTo>
                  <a:lnTo>
                    <a:pt x="87" y="746"/>
                  </a:lnTo>
                  <a:lnTo>
                    <a:pt x="203"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21dbf9bf98d_2_67"/>
            <p:cNvSpPr/>
            <p:nvPr/>
          </p:nvSpPr>
          <p:spPr>
            <a:xfrm>
              <a:off x="2226606" y="1580589"/>
              <a:ext cx="46809" cy="78015"/>
            </a:xfrm>
            <a:custGeom>
              <a:rect b="b" l="l" r="r" t="t"/>
              <a:pathLst>
                <a:path extrusionOk="0" h="685" w="411">
                  <a:moveTo>
                    <a:pt x="102" y="67"/>
                  </a:moveTo>
                  <a:lnTo>
                    <a:pt x="0" y="685"/>
                  </a:lnTo>
                  <a:cubicBezTo>
                    <a:pt x="289" y="619"/>
                    <a:pt x="411" y="274"/>
                    <a:pt x="335" y="92"/>
                  </a:cubicBezTo>
                  <a:lnTo>
                    <a:pt x="335" y="92"/>
                  </a:lnTo>
                  <a:cubicBezTo>
                    <a:pt x="309" y="31"/>
                    <a:pt x="259" y="1"/>
                    <a:pt x="213" y="1"/>
                  </a:cubicBezTo>
                  <a:lnTo>
                    <a:pt x="213" y="1"/>
                  </a:lnTo>
                  <a:cubicBezTo>
                    <a:pt x="167" y="1"/>
                    <a:pt x="122" y="26"/>
                    <a:pt x="102" y="67"/>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21dbf9bf98d_2_67"/>
            <p:cNvSpPr/>
            <p:nvPr/>
          </p:nvSpPr>
          <p:spPr>
            <a:xfrm>
              <a:off x="2091532" y="1531047"/>
              <a:ext cx="133479" cy="63665"/>
            </a:xfrm>
            <a:custGeom>
              <a:rect b="b" l="l" r="r" t="t"/>
              <a:pathLst>
                <a:path extrusionOk="0" h="559" w="1172">
                  <a:moveTo>
                    <a:pt x="320" y="0"/>
                  </a:moveTo>
                  <a:lnTo>
                    <a:pt x="1" y="162"/>
                  </a:lnTo>
                  <a:cubicBezTo>
                    <a:pt x="1" y="162"/>
                    <a:pt x="296" y="558"/>
                    <a:pt x="897" y="558"/>
                  </a:cubicBezTo>
                  <a:cubicBezTo>
                    <a:pt x="982" y="558"/>
                    <a:pt x="1073" y="550"/>
                    <a:pt x="1171" y="532"/>
                  </a:cubicBezTo>
                  <a:cubicBezTo>
                    <a:pt x="1171" y="532"/>
                    <a:pt x="502" y="426"/>
                    <a:pt x="320"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21dbf9bf98d_2_67"/>
            <p:cNvSpPr/>
            <p:nvPr/>
          </p:nvSpPr>
          <p:spPr>
            <a:xfrm>
              <a:off x="2035043" y="1439253"/>
              <a:ext cx="259783" cy="183021"/>
            </a:xfrm>
            <a:custGeom>
              <a:rect b="b" l="l" r="r" t="t"/>
              <a:pathLst>
                <a:path extrusionOk="0" h="1607" w="2281">
                  <a:moveTo>
                    <a:pt x="1238" y="0"/>
                  </a:moveTo>
                  <a:cubicBezTo>
                    <a:pt x="1229" y="0"/>
                    <a:pt x="1220" y="0"/>
                    <a:pt x="1211" y="1"/>
                  </a:cubicBezTo>
                  <a:cubicBezTo>
                    <a:pt x="1095" y="6"/>
                    <a:pt x="978" y="36"/>
                    <a:pt x="872" y="92"/>
                  </a:cubicBezTo>
                  <a:cubicBezTo>
                    <a:pt x="755" y="148"/>
                    <a:pt x="679" y="249"/>
                    <a:pt x="588" y="340"/>
                  </a:cubicBezTo>
                  <a:cubicBezTo>
                    <a:pt x="588" y="340"/>
                    <a:pt x="526" y="320"/>
                    <a:pt x="444" y="320"/>
                  </a:cubicBezTo>
                  <a:cubicBezTo>
                    <a:pt x="356" y="320"/>
                    <a:pt x="246" y="343"/>
                    <a:pt x="163" y="436"/>
                  </a:cubicBezTo>
                  <a:cubicBezTo>
                    <a:pt x="1" y="624"/>
                    <a:pt x="117" y="1227"/>
                    <a:pt x="117" y="1227"/>
                  </a:cubicBezTo>
                  <a:lnTo>
                    <a:pt x="330" y="1606"/>
                  </a:lnTo>
                  <a:lnTo>
                    <a:pt x="588" y="963"/>
                  </a:lnTo>
                  <a:cubicBezTo>
                    <a:pt x="588" y="963"/>
                    <a:pt x="1032" y="1245"/>
                    <a:pt x="1485" y="1245"/>
                  </a:cubicBezTo>
                  <a:cubicBezTo>
                    <a:pt x="1712" y="1245"/>
                    <a:pt x="1941" y="1174"/>
                    <a:pt x="2118" y="963"/>
                  </a:cubicBezTo>
                  <a:lnTo>
                    <a:pt x="2280" y="705"/>
                  </a:lnTo>
                  <a:lnTo>
                    <a:pt x="2280" y="705"/>
                  </a:lnTo>
                  <a:cubicBezTo>
                    <a:pt x="2280" y="705"/>
                    <a:pt x="2208" y="721"/>
                    <a:pt x="2130" y="721"/>
                  </a:cubicBezTo>
                  <a:cubicBezTo>
                    <a:pt x="2058" y="721"/>
                    <a:pt x="1980" y="707"/>
                    <a:pt x="1946" y="654"/>
                  </a:cubicBezTo>
                  <a:cubicBezTo>
                    <a:pt x="1814" y="462"/>
                    <a:pt x="1763" y="249"/>
                    <a:pt x="1571" y="102"/>
                  </a:cubicBezTo>
                  <a:cubicBezTo>
                    <a:pt x="1472" y="31"/>
                    <a:pt x="1356" y="0"/>
                    <a:pt x="1238"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21dbf9bf98d_2_67"/>
            <p:cNvSpPr/>
            <p:nvPr/>
          </p:nvSpPr>
          <p:spPr>
            <a:xfrm>
              <a:off x="2028096" y="1580019"/>
              <a:ext cx="46353" cy="78015"/>
            </a:xfrm>
            <a:custGeom>
              <a:rect b="b" l="l" r="r" t="t"/>
              <a:pathLst>
                <a:path extrusionOk="0" h="685" w="407">
                  <a:moveTo>
                    <a:pt x="77" y="92"/>
                  </a:moveTo>
                  <a:cubicBezTo>
                    <a:pt x="1" y="274"/>
                    <a:pt x="122" y="619"/>
                    <a:pt x="406" y="685"/>
                  </a:cubicBezTo>
                  <a:lnTo>
                    <a:pt x="406" y="685"/>
                  </a:lnTo>
                  <a:lnTo>
                    <a:pt x="310" y="67"/>
                  </a:lnTo>
                  <a:cubicBezTo>
                    <a:pt x="290" y="26"/>
                    <a:pt x="244" y="1"/>
                    <a:pt x="198" y="1"/>
                  </a:cubicBezTo>
                  <a:lnTo>
                    <a:pt x="198" y="1"/>
                  </a:lnTo>
                  <a:cubicBezTo>
                    <a:pt x="153" y="1"/>
                    <a:pt x="102" y="26"/>
                    <a:pt x="77" y="92"/>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21dbf9bf98d_2_67"/>
            <p:cNvSpPr/>
            <p:nvPr/>
          </p:nvSpPr>
          <p:spPr>
            <a:xfrm>
              <a:off x="2354048" y="2456964"/>
              <a:ext cx="218783" cy="225047"/>
            </a:xfrm>
            <a:custGeom>
              <a:rect b="b" l="l" r="r" t="t"/>
              <a:pathLst>
                <a:path extrusionOk="0" h="1976" w="1921">
                  <a:moveTo>
                    <a:pt x="214" y="760"/>
                  </a:moveTo>
                  <a:cubicBezTo>
                    <a:pt x="188" y="796"/>
                    <a:pt x="153" y="836"/>
                    <a:pt x="133" y="877"/>
                  </a:cubicBezTo>
                  <a:lnTo>
                    <a:pt x="133" y="877"/>
                  </a:lnTo>
                  <a:cubicBezTo>
                    <a:pt x="133" y="882"/>
                    <a:pt x="133" y="887"/>
                    <a:pt x="127" y="892"/>
                  </a:cubicBezTo>
                  <a:lnTo>
                    <a:pt x="127" y="892"/>
                  </a:lnTo>
                  <a:cubicBezTo>
                    <a:pt x="133" y="892"/>
                    <a:pt x="133" y="892"/>
                    <a:pt x="138" y="892"/>
                  </a:cubicBezTo>
                  <a:lnTo>
                    <a:pt x="138" y="892"/>
                  </a:lnTo>
                  <a:cubicBezTo>
                    <a:pt x="133" y="892"/>
                    <a:pt x="133" y="892"/>
                    <a:pt x="127" y="897"/>
                  </a:cubicBezTo>
                  <a:lnTo>
                    <a:pt x="127" y="897"/>
                  </a:lnTo>
                  <a:cubicBezTo>
                    <a:pt x="62" y="922"/>
                    <a:pt x="21" y="1135"/>
                    <a:pt x="11" y="1201"/>
                  </a:cubicBezTo>
                  <a:lnTo>
                    <a:pt x="11" y="1201"/>
                  </a:lnTo>
                  <a:cubicBezTo>
                    <a:pt x="1" y="1236"/>
                    <a:pt x="1" y="1277"/>
                    <a:pt x="11" y="1312"/>
                  </a:cubicBezTo>
                  <a:lnTo>
                    <a:pt x="11" y="1312"/>
                  </a:lnTo>
                  <a:cubicBezTo>
                    <a:pt x="31" y="1363"/>
                    <a:pt x="82" y="1398"/>
                    <a:pt x="133" y="1429"/>
                  </a:cubicBezTo>
                  <a:lnTo>
                    <a:pt x="133" y="1429"/>
                  </a:lnTo>
                  <a:cubicBezTo>
                    <a:pt x="229" y="1479"/>
                    <a:pt x="340" y="1515"/>
                    <a:pt x="442" y="1561"/>
                  </a:cubicBezTo>
                  <a:lnTo>
                    <a:pt x="442" y="1561"/>
                  </a:lnTo>
                  <a:cubicBezTo>
                    <a:pt x="634" y="1652"/>
                    <a:pt x="821" y="1773"/>
                    <a:pt x="1019" y="1844"/>
                  </a:cubicBezTo>
                  <a:lnTo>
                    <a:pt x="1019" y="1844"/>
                  </a:lnTo>
                  <a:cubicBezTo>
                    <a:pt x="1242" y="1925"/>
                    <a:pt x="1475" y="1930"/>
                    <a:pt x="1708" y="1966"/>
                  </a:cubicBezTo>
                  <a:lnTo>
                    <a:pt x="1708" y="1966"/>
                  </a:lnTo>
                  <a:cubicBezTo>
                    <a:pt x="1769" y="1976"/>
                    <a:pt x="1865" y="1971"/>
                    <a:pt x="1895" y="1900"/>
                  </a:cubicBezTo>
                  <a:lnTo>
                    <a:pt x="1895" y="1900"/>
                  </a:lnTo>
                  <a:cubicBezTo>
                    <a:pt x="1921" y="1829"/>
                    <a:pt x="1865" y="1718"/>
                    <a:pt x="1824" y="1662"/>
                  </a:cubicBezTo>
                  <a:lnTo>
                    <a:pt x="1824" y="1662"/>
                  </a:lnTo>
                  <a:cubicBezTo>
                    <a:pt x="1824" y="1662"/>
                    <a:pt x="1824" y="1657"/>
                    <a:pt x="1819" y="1657"/>
                  </a:cubicBezTo>
                  <a:lnTo>
                    <a:pt x="1819" y="1657"/>
                  </a:lnTo>
                  <a:cubicBezTo>
                    <a:pt x="1804" y="1631"/>
                    <a:pt x="1784" y="1611"/>
                    <a:pt x="1759" y="1596"/>
                  </a:cubicBezTo>
                  <a:lnTo>
                    <a:pt x="1759" y="1596"/>
                  </a:lnTo>
                  <a:cubicBezTo>
                    <a:pt x="1769" y="1601"/>
                    <a:pt x="1779" y="1606"/>
                    <a:pt x="1784" y="1611"/>
                  </a:cubicBezTo>
                  <a:lnTo>
                    <a:pt x="1784" y="1611"/>
                  </a:lnTo>
                  <a:cubicBezTo>
                    <a:pt x="1779" y="1606"/>
                    <a:pt x="1769" y="1601"/>
                    <a:pt x="1759" y="1596"/>
                  </a:cubicBezTo>
                  <a:lnTo>
                    <a:pt x="1759" y="1596"/>
                  </a:lnTo>
                  <a:cubicBezTo>
                    <a:pt x="1713" y="1555"/>
                    <a:pt x="1657" y="1525"/>
                    <a:pt x="1602" y="1495"/>
                  </a:cubicBezTo>
                  <a:lnTo>
                    <a:pt x="1602" y="1495"/>
                  </a:lnTo>
                  <a:cubicBezTo>
                    <a:pt x="1581" y="1490"/>
                    <a:pt x="1566" y="1479"/>
                    <a:pt x="1546" y="1469"/>
                  </a:cubicBezTo>
                  <a:lnTo>
                    <a:pt x="1546" y="1469"/>
                  </a:lnTo>
                  <a:cubicBezTo>
                    <a:pt x="1465" y="1424"/>
                    <a:pt x="1394" y="1383"/>
                    <a:pt x="1369" y="1368"/>
                  </a:cubicBezTo>
                  <a:lnTo>
                    <a:pt x="1369" y="1368"/>
                  </a:lnTo>
                  <a:cubicBezTo>
                    <a:pt x="1369" y="1368"/>
                    <a:pt x="1363" y="1363"/>
                    <a:pt x="1363" y="1363"/>
                  </a:cubicBezTo>
                  <a:lnTo>
                    <a:pt x="1363" y="1363"/>
                  </a:lnTo>
                  <a:lnTo>
                    <a:pt x="1363" y="1363"/>
                  </a:lnTo>
                  <a:cubicBezTo>
                    <a:pt x="1328" y="1327"/>
                    <a:pt x="740" y="684"/>
                    <a:pt x="710" y="634"/>
                  </a:cubicBezTo>
                  <a:lnTo>
                    <a:pt x="710" y="634"/>
                  </a:lnTo>
                  <a:cubicBezTo>
                    <a:pt x="659" y="390"/>
                    <a:pt x="700" y="41"/>
                    <a:pt x="700" y="41"/>
                  </a:cubicBezTo>
                  <a:lnTo>
                    <a:pt x="700" y="41"/>
                  </a:lnTo>
                  <a:lnTo>
                    <a:pt x="214" y="0"/>
                  </a:lnTo>
                  <a:cubicBezTo>
                    <a:pt x="214" y="0"/>
                    <a:pt x="284" y="436"/>
                    <a:pt x="214" y="760"/>
                  </a:cubicBezTo>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21dbf9bf98d_2_67"/>
            <p:cNvSpPr/>
            <p:nvPr/>
          </p:nvSpPr>
          <p:spPr>
            <a:xfrm>
              <a:off x="2354617" y="2547505"/>
              <a:ext cx="215935" cy="133935"/>
            </a:xfrm>
            <a:custGeom>
              <a:rect b="b" l="l" r="r" t="t"/>
              <a:pathLst>
                <a:path extrusionOk="0" h="1176" w="1896">
                  <a:moveTo>
                    <a:pt x="153" y="46"/>
                  </a:moveTo>
                  <a:cubicBezTo>
                    <a:pt x="128" y="82"/>
                    <a:pt x="97" y="112"/>
                    <a:pt x="77" y="148"/>
                  </a:cubicBezTo>
                  <a:lnTo>
                    <a:pt x="77" y="148"/>
                  </a:lnTo>
                  <a:cubicBezTo>
                    <a:pt x="77" y="158"/>
                    <a:pt x="72" y="163"/>
                    <a:pt x="67" y="168"/>
                  </a:cubicBezTo>
                  <a:lnTo>
                    <a:pt x="67" y="168"/>
                  </a:lnTo>
                  <a:cubicBezTo>
                    <a:pt x="62" y="183"/>
                    <a:pt x="57" y="193"/>
                    <a:pt x="52" y="208"/>
                  </a:cubicBezTo>
                  <a:lnTo>
                    <a:pt x="52" y="208"/>
                  </a:lnTo>
                  <a:cubicBezTo>
                    <a:pt x="46" y="218"/>
                    <a:pt x="46" y="229"/>
                    <a:pt x="41" y="244"/>
                  </a:cubicBezTo>
                  <a:lnTo>
                    <a:pt x="41" y="244"/>
                  </a:lnTo>
                  <a:cubicBezTo>
                    <a:pt x="36" y="254"/>
                    <a:pt x="31" y="269"/>
                    <a:pt x="26" y="284"/>
                  </a:cubicBezTo>
                  <a:lnTo>
                    <a:pt x="26" y="284"/>
                  </a:lnTo>
                  <a:cubicBezTo>
                    <a:pt x="26" y="294"/>
                    <a:pt x="26" y="299"/>
                    <a:pt x="21" y="310"/>
                  </a:cubicBezTo>
                  <a:lnTo>
                    <a:pt x="21" y="310"/>
                  </a:lnTo>
                  <a:cubicBezTo>
                    <a:pt x="11" y="350"/>
                    <a:pt x="6" y="386"/>
                    <a:pt x="6" y="406"/>
                  </a:cubicBezTo>
                  <a:lnTo>
                    <a:pt x="6" y="406"/>
                  </a:lnTo>
                  <a:cubicBezTo>
                    <a:pt x="1" y="421"/>
                    <a:pt x="1" y="441"/>
                    <a:pt x="1" y="462"/>
                  </a:cubicBezTo>
                  <a:lnTo>
                    <a:pt x="1" y="462"/>
                  </a:lnTo>
                  <a:cubicBezTo>
                    <a:pt x="1" y="467"/>
                    <a:pt x="1" y="472"/>
                    <a:pt x="1" y="477"/>
                  </a:cubicBezTo>
                  <a:lnTo>
                    <a:pt x="1" y="477"/>
                  </a:lnTo>
                  <a:cubicBezTo>
                    <a:pt x="1" y="487"/>
                    <a:pt x="1" y="502"/>
                    <a:pt x="6" y="517"/>
                  </a:cubicBezTo>
                  <a:lnTo>
                    <a:pt x="6" y="517"/>
                  </a:lnTo>
                  <a:cubicBezTo>
                    <a:pt x="11" y="527"/>
                    <a:pt x="16" y="543"/>
                    <a:pt x="26" y="553"/>
                  </a:cubicBezTo>
                  <a:lnTo>
                    <a:pt x="26" y="553"/>
                  </a:lnTo>
                  <a:cubicBezTo>
                    <a:pt x="31" y="558"/>
                    <a:pt x="36" y="563"/>
                    <a:pt x="41" y="568"/>
                  </a:cubicBezTo>
                  <a:lnTo>
                    <a:pt x="41" y="568"/>
                  </a:lnTo>
                  <a:cubicBezTo>
                    <a:pt x="62" y="593"/>
                    <a:pt x="97" y="614"/>
                    <a:pt x="128" y="634"/>
                  </a:cubicBezTo>
                  <a:lnTo>
                    <a:pt x="128" y="634"/>
                  </a:lnTo>
                  <a:cubicBezTo>
                    <a:pt x="178" y="659"/>
                    <a:pt x="229" y="679"/>
                    <a:pt x="279" y="700"/>
                  </a:cubicBezTo>
                  <a:lnTo>
                    <a:pt x="279" y="700"/>
                  </a:lnTo>
                  <a:cubicBezTo>
                    <a:pt x="305" y="710"/>
                    <a:pt x="335" y="720"/>
                    <a:pt x="361" y="735"/>
                  </a:cubicBezTo>
                  <a:lnTo>
                    <a:pt x="361" y="735"/>
                  </a:lnTo>
                  <a:cubicBezTo>
                    <a:pt x="386" y="745"/>
                    <a:pt x="411" y="755"/>
                    <a:pt x="437" y="766"/>
                  </a:cubicBezTo>
                  <a:lnTo>
                    <a:pt x="437" y="766"/>
                  </a:lnTo>
                  <a:cubicBezTo>
                    <a:pt x="523" y="806"/>
                    <a:pt x="604" y="852"/>
                    <a:pt x="685" y="897"/>
                  </a:cubicBezTo>
                  <a:lnTo>
                    <a:pt x="685" y="897"/>
                  </a:lnTo>
                  <a:cubicBezTo>
                    <a:pt x="746" y="928"/>
                    <a:pt x="806" y="958"/>
                    <a:pt x="867" y="988"/>
                  </a:cubicBezTo>
                  <a:lnTo>
                    <a:pt x="867" y="988"/>
                  </a:lnTo>
                  <a:cubicBezTo>
                    <a:pt x="913" y="1009"/>
                    <a:pt x="963" y="1034"/>
                    <a:pt x="1014" y="1049"/>
                  </a:cubicBezTo>
                  <a:lnTo>
                    <a:pt x="1014" y="1049"/>
                  </a:lnTo>
                  <a:cubicBezTo>
                    <a:pt x="1029" y="1054"/>
                    <a:pt x="1039" y="1059"/>
                    <a:pt x="1055" y="1064"/>
                  </a:cubicBezTo>
                  <a:lnTo>
                    <a:pt x="1055" y="1064"/>
                  </a:lnTo>
                  <a:cubicBezTo>
                    <a:pt x="1070" y="1069"/>
                    <a:pt x="1085" y="1075"/>
                    <a:pt x="1100" y="1080"/>
                  </a:cubicBezTo>
                  <a:lnTo>
                    <a:pt x="1100" y="1080"/>
                  </a:lnTo>
                  <a:cubicBezTo>
                    <a:pt x="1125" y="1085"/>
                    <a:pt x="1151" y="1090"/>
                    <a:pt x="1181" y="1100"/>
                  </a:cubicBezTo>
                  <a:lnTo>
                    <a:pt x="1181" y="1100"/>
                  </a:lnTo>
                  <a:cubicBezTo>
                    <a:pt x="1196" y="1100"/>
                    <a:pt x="1212" y="1105"/>
                    <a:pt x="1227" y="1105"/>
                  </a:cubicBezTo>
                  <a:lnTo>
                    <a:pt x="1227" y="1105"/>
                  </a:lnTo>
                  <a:cubicBezTo>
                    <a:pt x="1267" y="1115"/>
                    <a:pt x="1313" y="1120"/>
                    <a:pt x="1353" y="1125"/>
                  </a:cubicBezTo>
                  <a:lnTo>
                    <a:pt x="1353" y="1125"/>
                  </a:lnTo>
                  <a:cubicBezTo>
                    <a:pt x="1470" y="1140"/>
                    <a:pt x="1586" y="1150"/>
                    <a:pt x="1703" y="1171"/>
                  </a:cubicBezTo>
                  <a:lnTo>
                    <a:pt x="1703" y="1171"/>
                  </a:lnTo>
                  <a:cubicBezTo>
                    <a:pt x="1718" y="1171"/>
                    <a:pt x="1743" y="1176"/>
                    <a:pt x="1764" y="1171"/>
                  </a:cubicBezTo>
                  <a:lnTo>
                    <a:pt x="1764" y="1171"/>
                  </a:lnTo>
                  <a:cubicBezTo>
                    <a:pt x="1814" y="1171"/>
                    <a:pt x="1865" y="1156"/>
                    <a:pt x="1890" y="1105"/>
                  </a:cubicBezTo>
                  <a:lnTo>
                    <a:pt x="1890" y="1105"/>
                  </a:lnTo>
                  <a:cubicBezTo>
                    <a:pt x="1890" y="1095"/>
                    <a:pt x="1895" y="1090"/>
                    <a:pt x="1895" y="1080"/>
                  </a:cubicBezTo>
                  <a:lnTo>
                    <a:pt x="1895" y="1080"/>
                  </a:lnTo>
                  <a:lnTo>
                    <a:pt x="1895" y="1075"/>
                  </a:lnTo>
                  <a:lnTo>
                    <a:pt x="1895" y="1075"/>
                  </a:lnTo>
                  <a:cubicBezTo>
                    <a:pt x="1895" y="1069"/>
                    <a:pt x="1895" y="1059"/>
                    <a:pt x="1895" y="1049"/>
                  </a:cubicBezTo>
                  <a:lnTo>
                    <a:pt x="1895" y="1049"/>
                  </a:lnTo>
                  <a:cubicBezTo>
                    <a:pt x="1895" y="1034"/>
                    <a:pt x="1895" y="1024"/>
                    <a:pt x="1890" y="1014"/>
                  </a:cubicBezTo>
                  <a:lnTo>
                    <a:pt x="1890" y="1014"/>
                  </a:lnTo>
                  <a:cubicBezTo>
                    <a:pt x="1890" y="1004"/>
                    <a:pt x="1885" y="993"/>
                    <a:pt x="1880" y="978"/>
                  </a:cubicBezTo>
                  <a:lnTo>
                    <a:pt x="1880" y="978"/>
                  </a:lnTo>
                  <a:cubicBezTo>
                    <a:pt x="1880" y="973"/>
                    <a:pt x="1875" y="968"/>
                    <a:pt x="1875" y="963"/>
                  </a:cubicBezTo>
                  <a:lnTo>
                    <a:pt x="1875" y="963"/>
                  </a:lnTo>
                  <a:cubicBezTo>
                    <a:pt x="1865" y="938"/>
                    <a:pt x="1855" y="917"/>
                    <a:pt x="1840" y="897"/>
                  </a:cubicBezTo>
                  <a:lnTo>
                    <a:pt x="1840" y="897"/>
                  </a:lnTo>
                  <a:cubicBezTo>
                    <a:pt x="1835" y="892"/>
                    <a:pt x="1835" y="882"/>
                    <a:pt x="1830" y="877"/>
                  </a:cubicBezTo>
                  <a:lnTo>
                    <a:pt x="1830" y="877"/>
                  </a:lnTo>
                  <a:cubicBezTo>
                    <a:pt x="1830" y="877"/>
                    <a:pt x="1830" y="877"/>
                    <a:pt x="1830" y="877"/>
                  </a:cubicBezTo>
                  <a:lnTo>
                    <a:pt x="1830" y="877"/>
                  </a:lnTo>
                  <a:cubicBezTo>
                    <a:pt x="1825" y="872"/>
                    <a:pt x="1825" y="872"/>
                    <a:pt x="1819" y="867"/>
                  </a:cubicBezTo>
                  <a:lnTo>
                    <a:pt x="1819" y="867"/>
                  </a:lnTo>
                  <a:cubicBezTo>
                    <a:pt x="1819" y="867"/>
                    <a:pt x="1819" y="862"/>
                    <a:pt x="1814" y="862"/>
                  </a:cubicBezTo>
                  <a:lnTo>
                    <a:pt x="1814" y="862"/>
                  </a:lnTo>
                  <a:cubicBezTo>
                    <a:pt x="1809" y="852"/>
                    <a:pt x="1804" y="847"/>
                    <a:pt x="1799" y="841"/>
                  </a:cubicBezTo>
                  <a:lnTo>
                    <a:pt x="1799" y="841"/>
                  </a:lnTo>
                  <a:cubicBezTo>
                    <a:pt x="1794" y="836"/>
                    <a:pt x="1794" y="831"/>
                    <a:pt x="1789" y="831"/>
                  </a:cubicBezTo>
                  <a:lnTo>
                    <a:pt x="1789" y="831"/>
                  </a:lnTo>
                  <a:cubicBezTo>
                    <a:pt x="1784" y="826"/>
                    <a:pt x="1784" y="826"/>
                    <a:pt x="1779" y="821"/>
                  </a:cubicBezTo>
                  <a:lnTo>
                    <a:pt x="1779" y="821"/>
                  </a:lnTo>
                  <a:cubicBezTo>
                    <a:pt x="1769" y="811"/>
                    <a:pt x="1764" y="806"/>
                    <a:pt x="1754" y="801"/>
                  </a:cubicBezTo>
                  <a:lnTo>
                    <a:pt x="1754" y="801"/>
                  </a:lnTo>
                  <a:cubicBezTo>
                    <a:pt x="1764" y="806"/>
                    <a:pt x="1774" y="811"/>
                    <a:pt x="1779" y="816"/>
                  </a:cubicBezTo>
                  <a:lnTo>
                    <a:pt x="1779" y="816"/>
                  </a:lnTo>
                  <a:cubicBezTo>
                    <a:pt x="1774" y="811"/>
                    <a:pt x="1764" y="806"/>
                    <a:pt x="1754" y="801"/>
                  </a:cubicBezTo>
                  <a:lnTo>
                    <a:pt x="1754" y="801"/>
                  </a:lnTo>
                  <a:cubicBezTo>
                    <a:pt x="1728" y="781"/>
                    <a:pt x="1703" y="760"/>
                    <a:pt x="1678" y="745"/>
                  </a:cubicBezTo>
                  <a:lnTo>
                    <a:pt x="1678" y="745"/>
                  </a:lnTo>
                  <a:cubicBezTo>
                    <a:pt x="1662" y="740"/>
                    <a:pt x="1652" y="730"/>
                    <a:pt x="1642" y="725"/>
                  </a:cubicBezTo>
                  <a:lnTo>
                    <a:pt x="1642" y="725"/>
                  </a:lnTo>
                  <a:cubicBezTo>
                    <a:pt x="1637" y="725"/>
                    <a:pt x="1637" y="720"/>
                    <a:pt x="1632" y="720"/>
                  </a:cubicBezTo>
                  <a:lnTo>
                    <a:pt x="1632" y="720"/>
                  </a:lnTo>
                  <a:cubicBezTo>
                    <a:pt x="1622" y="715"/>
                    <a:pt x="1607" y="710"/>
                    <a:pt x="1597" y="700"/>
                  </a:cubicBezTo>
                  <a:lnTo>
                    <a:pt x="1597" y="700"/>
                  </a:lnTo>
                  <a:cubicBezTo>
                    <a:pt x="1576" y="695"/>
                    <a:pt x="1561" y="684"/>
                    <a:pt x="1541" y="674"/>
                  </a:cubicBezTo>
                  <a:lnTo>
                    <a:pt x="1541" y="674"/>
                  </a:lnTo>
                  <a:cubicBezTo>
                    <a:pt x="1460" y="629"/>
                    <a:pt x="1389" y="588"/>
                    <a:pt x="1364" y="573"/>
                  </a:cubicBezTo>
                  <a:lnTo>
                    <a:pt x="1364" y="573"/>
                  </a:lnTo>
                  <a:lnTo>
                    <a:pt x="1358" y="568"/>
                  </a:lnTo>
                  <a:cubicBezTo>
                    <a:pt x="1358" y="568"/>
                    <a:pt x="1358" y="568"/>
                    <a:pt x="1358" y="568"/>
                  </a:cubicBezTo>
                  <a:lnTo>
                    <a:pt x="1358" y="568"/>
                  </a:lnTo>
                  <a:cubicBezTo>
                    <a:pt x="1328" y="538"/>
                    <a:pt x="1065" y="244"/>
                    <a:pt x="882" y="31"/>
                  </a:cubicBezTo>
                  <a:lnTo>
                    <a:pt x="882" y="31"/>
                  </a:lnTo>
                  <a:cubicBezTo>
                    <a:pt x="715" y="208"/>
                    <a:pt x="361" y="173"/>
                    <a:pt x="183" y="1"/>
                  </a:cubicBezTo>
                  <a:lnTo>
                    <a:pt x="183" y="1"/>
                  </a:lnTo>
                  <a:cubicBezTo>
                    <a:pt x="183" y="6"/>
                    <a:pt x="153" y="41"/>
                    <a:pt x="153" y="46"/>
                  </a:cubicBezTo>
                  <a:moveTo>
                    <a:pt x="1495" y="654"/>
                  </a:moveTo>
                  <a:cubicBezTo>
                    <a:pt x="1495" y="654"/>
                    <a:pt x="1495" y="649"/>
                    <a:pt x="1490" y="649"/>
                  </a:cubicBezTo>
                  <a:lnTo>
                    <a:pt x="1490" y="649"/>
                  </a:lnTo>
                  <a:cubicBezTo>
                    <a:pt x="1450" y="629"/>
                    <a:pt x="1404" y="603"/>
                    <a:pt x="1364" y="573"/>
                  </a:cubicBezTo>
                  <a:lnTo>
                    <a:pt x="1364" y="573"/>
                  </a:lnTo>
                  <a:cubicBezTo>
                    <a:pt x="1424" y="608"/>
                    <a:pt x="1480" y="639"/>
                    <a:pt x="1541" y="674"/>
                  </a:cubicBezTo>
                  <a:lnTo>
                    <a:pt x="1541" y="674"/>
                  </a:lnTo>
                  <a:cubicBezTo>
                    <a:pt x="1526" y="664"/>
                    <a:pt x="1510" y="659"/>
                    <a:pt x="1495" y="654"/>
                  </a:cubicBezTo>
                  <a:close/>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21dbf9bf98d_2_67"/>
            <p:cNvSpPr/>
            <p:nvPr/>
          </p:nvSpPr>
          <p:spPr>
            <a:xfrm>
              <a:off x="2339698" y="2089558"/>
              <a:ext cx="144299" cy="418318"/>
            </a:xfrm>
            <a:custGeom>
              <a:rect b="b" l="l" r="r" t="t"/>
              <a:pathLst>
                <a:path extrusionOk="0" h="3673" w="1267">
                  <a:moveTo>
                    <a:pt x="899" y="0"/>
                  </a:moveTo>
                  <a:cubicBezTo>
                    <a:pt x="610" y="0"/>
                    <a:pt x="451" y="344"/>
                    <a:pt x="451" y="344"/>
                  </a:cubicBezTo>
                  <a:cubicBezTo>
                    <a:pt x="0" y="1545"/>
                    <a:pt x="299" y="3672"/>
                    <a:pt x="299" y="3672"/>
                  </a:cubicBezTo>
                  <a:lnTo>
                    <a:pt x="856" y="3657"/>
                  </a:lnTo>
                  <a:cubicBezTo>
                    <a:pt x="856" y="3657"/>
                    <a:pt x="1206" y="785"/>
                    <a:pt x="1236" y="430"/>
                  </a:cubicBezTo>
                  <a:cubicBezTo>
                    <a:pt x="1267" y="76"/>
                    <a:pt x="1140" y="76"/>
                    <a:pt x="1140" y="76"/>
                  </a:cubicBezTo>
                  <a:cubicBezTo>
                    <a:pt x="1052" y="22"/>
                    <a:pt x="971" y="0"/>
                    <a:pt x="899"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21dbf9bf98d_2_67"/>
            <p:cNvSpPr/>
            <p:nvPr/>
          </p:nvSpPr>
          <p:spPr>
            <a:xfrm>
              <a:off x="1750091" y="2456964"/>
              <a:ext cx="218783" cy="225047"/>
            </a:xfrm>
            <a:custGeom>
              <a:rect b="b" l="l" r="r" t="t"/>
              <a:pathLst>
                <a:path extrusionOk="0" h="1976" w="1921">
                  <a:moveTo>
                    <a:pt x="1221" y="41"/>
                  </a:moveTo>
                  <a:cubicBezTo>
                    <a:pt x="1221" y="41"/>
                    <a:pt x="1261" y="390"/>
                    <a:pt x="1211" y="634"/>
                  </a:cubicBezTo>
                  <a:lnTo>
                    <a:pt x="1211" y="634"/>
                  </a:lnTo>
                  <a:cubicBezTo>
                    <a:pt x="1180" y="689"/>
                    <a:pt x="593" y="1327"/>
                    <a:pt x="562" y="1363"/>
                  </a:cubicBezTo>
                  <a:lnTo>
                    <a:pt x="562" y="1363"/>
                  </a:lnTo>
                  <a:cubicBezTo>
                    <a:pt x="562" y="1363"/>
                    <a:pt x="562" y="1363"/>
                    <a:pt x="562" y="1363"/>
                  </a:cubicBezTo>
                  <a:lnTo>
                    <a:pt x="562" y="1363"/>
                  </a:lnTo>
                  <a:cubicBezTo>
                    <a:pt x="557" y="1363"/>
                    <a:pt x="552" y="1368"/>
                    <a:pt x="552" y="1368"/>
                  </a:cubicBezTo>
                  <a:lnTo>
                    <a:pt x="552" y="1368"/>
                  </a:lnTo>
                  <a:cubicBezTo>
                    <a:pt x="532" y="1383"/>
                    <a:pt x="456" y="1424"/>
                    <a:pt x="375" y="1469"/>
                  </a:cubicBezTo>
                  <a:lnTo>
                    <a:pt x="375" y="1469"/>
                  </a:lnTo>
                  <a:cubicBezTo>
                    <a:pt x="360" y="1479"/>
                    <a:pt x="340" y="1490"/>
                    <a:pt x="324" y="1495"/>
                  </a:cubicBezTo>
                  <a:lnTo>
                    <a:pt x="324" y="1495"/>
                  </a:lnTo>
                  <a:cubicBezTo>
                    <a:pt x="269" y="1525"/>
                    <a:pt x="213" y="1555"/>
                    <a:pt x="162" y="1596"/>
                  </a:cubicBezTo>
                  <a:lnTo>
                    <a:pt x="162" y="1596"/>
                  </a:lnTo>
                  <a:cubicBezTo>
                    <a:pt x="152" y="1601"/>
                    <a:pt x="147" y="1606"/>
                    <a:pt x="137" y="1611"/>
                  </a:cubicBezTo>
                  <a:lnTo>
                    <a:pt x="137" y="1611"/>
                  </a:lnTo>
                  <a:cubicBezTo>
                    <a:pt x="147" y="1606"/>
                    <a:pt x="152" y="1601"/>
                    <a:pt x="162" y="1596"/>
                  </a:cubicBezTo>
                  <a:lnTo>
                    <a:pt x="162" y="1596"/>
                  </a:lnTo>
                  <a:cubicBezTo>
                    <a:pt x="142" y="1611"/>
                    <a:pt x="122" y="1631"/>
                    <a:pt x="101" y="1657"/>
                  </a:cubicBezTo>
                  <a:lnTo>
                    <a:pt x="101" y="1657"/>
                  </a:lnTo>
                  <a:cubicBezTo>
                    <a:pt x="101" y="1657"/>
                    <a:pt x="96" y="1662"/>
                    <a:pt x="96" y="1662"/>
                  </a:cubicBezTo>
                  <a:lnTo>
                    <a:pt x="96" y="1662"/>
                  </a:lnTo>
                  <a:cubicBezTo>
                    <a:pt x="56" y="1718"/>
                    <a:pt x="0" y="1829"/>
                    <a:pt x="31" y="1900"/>
                  </a:cubicBezTo>
                  <a:lnTo>
                    <a:pt x="31" y="1900"/>
                  </a:lnTo>
                  <a:cubicBezTo>
                    <a:pt x="61" y="1971"/>
                    <a:pt x="157" y="1976"/>
                    <a:pt x="218" y="1966"/>
                  </a:cubicBezTo>
                  <a:lnTo>
                    <a:pt x="218" y="1966"/>
                  </a:lnTo>
                  <a:cubicBezTo>
                    <a:pt x="446" y="1930"/>
                    <a:pt x="684" y="1925"/>
                    <a:pt x="902" y="1844"/>
                  </a:cubicBezTo>
                  <a:lnTo>
                    <a:pt x="902" y="1844"/>
                  </a:lnTo>
                  <a:cubicBezTo>
                    <a:pt x="1104" y="1773"/>
                    <a:pt x="1292" y="1652"/>
                    <a:pt x="1479" y="1561"/>
                  </a:cubicBezTo>
                  <a:lnTo>
                    <a:pt x="1479" y="1561"/>
                  </a:lnTo>
                  <a:cubicBezTo>
                    <a:pt x="1581" y="1515"/>
                    <a:pt x="1692" y="1479"/>
                    <a:pt x="1793" y="1429"/>
                  </a:cubicBezTo>
                  <a:lnTo>
                    <a:pt x="1793" y="1429"/>
                  </a:lnTo>
                  <a:cubicBezTo>
                    <a:pt x="1839" y="1398"/>
                    <a:pt x="1890" y="1368"/>
                    <a:pt x="1910" y="1312"/>
                  </a:cubicBezTo>
                  <a:lnTo>
                    <a:pt x="1910" y="1312"/>
                  </a:lnTo>
                  <a:cubicBezTo>
                    <a:pt x="1920" y="1277"/>
                    <a:pt x="1920" y="1236"/>
                    <a:pt x="1915" y="1201"/>
                  </a:cubicBezTo>
                  <a:lnTo>
                    <a:pt x="1915" y="1201"/>
                  </a:lnTo>
                  <a:cubicBezTo>
                    <a:pt x="1905" y="1135"/>
                    <a:pt x="1864" y="922"/>
                    <a:pt x="1793" y="897"/>
                  </a:cubicBezTo>
                  <a:lnTo>
                    <a:pt x="1793" y="897"/>
                  </a:lnTo>
                  <a:cubicBezTo>
                    <a:pt x="1793" y="892"/>
                    <a:pt x="1788" y="892"/>
                    <a:pt x="1788" y="892"/>
                  </a:cubicBezTo>
                  <a:lnTo>
                    <a:pt x="1788" y="892"/>
                  </a:lnTo>
                  <a:cubicBezTo>
                    <a:pt x="1788" y="892"/>
                    <a:pt x="1793" y="892"/>
                    <a:pt x="1793" y="892"/>
                  </a:cubicBezTo>
                  <a:lnTo>
                    <a:pt x="1793" y="892"/>
                  </a:lnTo>
                  <a:cubicBezTo>
                    <a:pt x="1793" y="887"/>
                    <a:pt x="1788" y="882"/>
                    <a:pt x="1788" y="877"/>
                  </a:cubicBezTo>
                  <a:lnTo>
                    <a:pt x="1788" y="877"/>
                  </a:lnTo>
                  <a:cubicBezTo>
                    <a:pt x="1768" y="836"/>
                    <a:pt x="1733" y="796"/>
                    <a:pt x="1707" y="760"/>
                  </a:cubicBezTo>
                  <a:lnTo>
                    <a:pt x="1707" y="760"/>
                  </a:lnTo>
                  <a:cubicBezTo>
                    <a:pt x="1641" y="436"/>
                    <a:pt x="1707" y="0"/>
                    <a:pt x="1707" y="0"/>
                  </a:cubicBezTo>
                  <a:lnTo>
                    <a:pt x="1707" y="0"/>
                  </a:lnTo>
                  <a:lnTo>
                    <a:pt x="1221" y="41"/>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g21dbf9bf98d_2_67"/>
            <p:cNvSpPr/>
            <p:nvPr/>
          </p:nvSpPr>
          <p:spPr>
            <a:xfrm>
              <a:off x="1966937" y="2585544"/>
              <a:ext cx="683" cy="5353"/>
            </a:xfrm>
            <a:custGeom>
              <a:rect b="b" l="l" r="r" t="t"/>
              <a:pathLst>
                <a:path extrusionOk="0" h="47" w="6">
                  <a:moveTo>
                    <a:pt x="6" y="47"/>
                  </a:moveTo>
                  <a:cubicBezTo>
                    <a:pt x="6" y="31"/>
                    <a:pt x="1" y="16"/>
                    <a:pt x="1" y="1"/>
                  </a:cubicBezTo>
                  <a:cubicBezTo>
                    <a:pt x="1" y="16"/>
                    <a:pt x="6" y="31"/>
                    <a:pt x="6" y="47"/>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g21dbf9bf98d_2_67"/>
            <p:cNvSpPr/>
            <p:nvPr/>
          </p:nvSpPr>
          <p:spPr>
            <a:xfrm>
              <a:off x="1849289" y="2624836"/>
              <a:ext cx="683" cy="114"/>
            </a:xfrm>
            <a:custGeom>
              <a:rect b="b" l="l" r="r" t="t"/>
              <a:pathLst>
                <a:path extrusionOk="0" h="1" w="6">
                  <a:moveTo>
                    <a:pt x="0" y="0"/>
                  </a:moveTo>
                  <a:cubicBezTo>
                    <a:pt x="0" y="0"/>
                    <a:pt x="5" y="0"/>
                    <a:pt x="5" y="0"/>
                  </a:cubicBezTo>
                  <a:cubicBezTo>
                    <a:pt x="5"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21dbf9bf98d_2_67"/>
            <p:cNvSpPr/>
            <p:nvPr/>
          </p:nvSpPr>
          <p:spPr>
            <a:xfrm>
              <a:off x="1852137" y="2623128"/>
              <a:ext cx="2506" cy="1253"/>
            </a:xfrm>
            <a:custGeom>
              <a:rect b="b" l="l" r="r" t="t"/>
              <a:pathLst>
                <a:path extrusionOk="0" h="11" w="22">
                  <a:moveTo>
                    <a:pt x="1" y="10"/>
                  </a:moveTo>
                  <a:cubicBezTo>
                    <a:pt x="6" y="5"/>
                    <a:pt x="16" y="0"/>
                    <a:pt x="21" y="0"/>
                  </a:cubicBezTo>
                  <a:cubicBezTo>
                    <a:pt x="16" y="0"/>
                    <a:pt x="6" y="5"/>
                    <a:pt x="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g21dbf9bf98d_2_67"/>
            <p:cNvSpPr/>
            <p:nvPr/>
          </p:nvSpPr>
          <p:spPr>
            <a:xfrm>
              <a:off x="1820475" y="2618458"/>
              <a:ext cx="1822" cy="1253"/>
            </a:xfrm>
            <a:custGeom>
              <a:rect b="b" l="l" r="r" t="t"/>
              <a:pathLst>
                <a:path extrusionOk="0" h="11" w="16">
                  <a:moveTo>
                    <a:pt x="15" y="11"/>
                  </a:moveTo>
                  <a:cubicBezTo>
                    <a:pt x="10" y="6"/>
                    <a:pt x="5" y="1"/>
                    <a:pt x="0" y="1"/>
                  </a:cubicBezTo>
                  <a:cubicBezTo>
                    <a:pt x="5" y="1"/>
                    <a:pt x="10" y="6"/>
                    <a:pt x="15"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21dbf9bf98d_2_67"/>
            <p:cNvSpPr/>
            <p:nvPr/>
          </p:nvSpPr>
          <p:spPr>
            <a:xfrm>
              <a:off x="1818653" y="2616750"/>
              <a:ext cx="797" cy="683"/>
            </a:xfrm>
            <a:custGeom>
              <a:rect b="b" l="l" r="r" t="t"/>
              <a:pathLst>
                <a:path extrusionOk="0" h="6" w="7">
                  <a:moveTo>
                    <a:pt x="1" y="0"/>
                  </a:moveTo>
                  <a:cubicBezTo>
                    <a:pt x="1" y="0"/>
                    <a:pt x="1" y="6"/>
                    <a:pt x="6" y="6"/>
                  </a:cubicBezTo>
                  <a:cubicBezTo>
                    <a:pt x="1" y="6"/>
                    <a:pt x="1" y="0"/>
                    <a:pt x="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g21dbf9bf98d_2_67"/>
            <p:cNvSpPr/>
            <p:nvPr/>
          </p:nvSpPr>
          <p:spPr>
            <a:xfrm>
              <a:off x="1752369" y="2547505"/>
              <a:ext cx="216505" cy="133935"/>
            </a:xfrm>
            <a:custGeom>
              <a:rect b="b" l="l" r="r" t="t"/>
              <a:pathLst>
                <a:path extrusionOk="0" h="1176" w="1901">
                  <a:moveTo>
                    <a:pt x="1019" y="31"/>
                  </a:moveTo>
                  <a:cubicBezTo>
                    <a:pt x="836" y="244"/>
                    <a:pt x="568" y="538"/>
                    <a:pt x="542" y="568"/>
                  </a:cubicBezTo>
                  <a:lnTo>
                    <a:pt x="542" y="568"/>
                  </a:lnTo>
                  <a:cubicBezTo>
                    <a:pt x="537" y="568"/>
                    <a:pt x="537" y="568"/>
                    <a:pt x="537" y="573"/>
                  </a:cubicBezTo>
                  <a:lnTo>
                    <a:pt x="537" y="573"/>
                  </a:lnTo>
                  <a:lnTo>
                    <a:pt x="532" y="573"/>
                  </a:lnTo>
                  <a:cubicBezTo>
                    <a:pt x="512" y="588"/>
                    <a:pt x="436" y="629"/>
                    <a:pt x="355" y="674"/>
                  </a:cubicBezTo>
                  <a:lnTo>
                    <a:pt x="355" y="674"/>
                  </a:lnTo>
                  <a:cubicBezTo>
                    <a:pt x="340" y="684"/>
                    <a:pt x="320" y="695"/>
                    <a:pt x="304" y="700"/>
                  </a:cubicBezTo>
                  <a:lnTo>
                    <a:pt x="304" y="700"/>
                  </a:lnTo>
                  <a:cubicBezTo>
                    <a:pt x="289" y="710"/>
                    <a:pt x="279" y="715"/>
                    <a:pt x="264" y="720"/>
                  </a:cubicBezTo>
                  <a:lnTo>
                    <a:pt x="264" y="720"/>
                  </a:lnTo>
                  <a:cubicBezTo>
                    <a:pt x="264" y="720"/>
                    <a:pt x="259" y="725"/>
                    <a:pt x="259" y="725"/>
                  </a:cubicBezTo>
                  <a:lnTo>
                    <a:pt x="259" y="725"/>
                  </a:lnTo>
                  <a:cubicBezTo>
                    <a:pt x="244" y="730"/>
                    <a:pt x="233" y="740"/>
                    <a:pt x="218" y="745"/>
                  </a:cubicBezTo>
                  <a:lnTo>
                    <a:pt x="218" y="745"/>
                  </a:lnTo>
                  <a:cubicBezTo>
                    <a:pt x="193" y="760"/>
                    <a:pt x="168" y="781"/>
                    <a:pt x="142" y="801"/>
                  </a:cubicBezTo>
                  <a:lnTo>
                    <a:pt x="142" y="801"/>
                  </a:lnTo>
                  <a:cubicBezTo>
                    <a:pt x="132" y="806"/>
                    <a:pt x="127" y="811"/>
                    <a:pt x="117" y="816"/>
                  </a:cubicBezTo>
                  <a:lnTo>
                    <a:pt x="117" y="816"/>
                  </a:lnTo>
                  <a:cubicBezTo>
                    <a:pt x="127" y="811"/>
                    <a:pt x="132" y="806"/>
                    <a:pt x="142" y="801"/>
                  </a:cubicBezTo>
                  <a:lnTo>
                    <a:pt x="142" y="801"/>
                  </a:lnTo>
                  <a:cubicBezTo>
                    <a:pt x="132" y="806"/>
                    <a:pt x="127" y="816"/>
                    <a:pt x="117" y="821"/>
                  </a:cubicBezTo>
                  <a:lnTo>
                    <a:pt x="117" y="821"/>
                  </a:lnTo>
                  <a:cubicBezTo>
                    <a:pt x="117" y="826"/>
                    <a:pt x="112" y="826"/>
                    <a:pt x="107" y="831"/>
                  </a:cubicBezTo>
                  <a:lnTo>
                    <a:pt x="107" y="831"/>
                  </a:lnTo>
                  <a:cubicBezTo>
                    <a:pt x="107" y="831"/>
                    <a:pt x="102" y="836"/>
                    <a:pt x="102" y="841"/>
                  </a:cubicBezTo>
                  <a:lnTo>
                    <a:pt x="102" y="841"/>
                  </a:lnTo>
                  <a:cubicBezTo>
                    <a:pt x="92" y="847"/>
                    <a:pt x="87" y="852"/>
                    <a:pt x="81" y="862"/>
                  </a:cubicBezTo>
                  <a:lnTo>
                    <a:pt x="81" y="862"/>
                  </a:lnTo>
                  <a:cubicBezTo>
                    <a:pt x="81" y="862"/>
                    <a:pt x="76" y="867"/>
                    <a:pt x="76" y="867"/>
                  </a:cubicBezTo>
                  <a:lnTo>
                    <a:pt x="76" y="867"/>
                  </a:lnTo>
                  <a:cubicBezTo>
                    <a:pt x="71" y="872"/>
                    <a:pt x="71" y="872"/>
                    <a:pt x="66" y="877"/>
                  </a:cubicBezTo>
                  <a:lnTo>
                    <a:pt x="66" y="877"/>
                  </a:lnTo>
                  <a:cubicBezTo>
                    <a:pt x="66" y="877"/>
                    <a:pt x="66" y="877"/>
                    <a:pt x="66" y="877"/>
                  </a:cubicBezTo>
                  <a:lnTo>
                    <a:pt x="66" y="877"/>
                  </a:lnTo>
                  <a:cubicBezTo>
                    <a:pt x="66" y="882"/>
                    <a:pt x="61" y="892"/>
                    <a:pt x="56" y="897"/>
                  </a:cubicBezTo>
                  <a:lnTo>
                    <a:pt x="56" y="897"/>
                  </a:lnTo>
                  <a:cubicBezTo>
                    <a:pt x="46" y="917"/>
                    <a:pt x="31" y="938"/>
                    <a:pt x="21" y="963"/>
                  </a:cubicBezTo>
                  <a:lnTo>
                    <a:pt x="21" y="963"/>
                  </a:lnTo>
                  <a:cubicBezTo>
                    <a:pt x="21" y="968"/>
                    <a:pt x="21" y="973"/>
                    <a:pt x="16" y="978"/>
                  </a:cubicBezTo>
                  <a:lnTo>
                    <a:pt x="16" y="978"/>
                  </a:lnTo>
                  <a:cubicBezTo>
                    <a:pt x="11" y="993"/>
                    <a:pt x="11" y="1004"/>
                    <a:pt x="5" y="1014"/>
                  </a:cubicBezTo>
                  <a:lnTo>
                    <a:pt x="5" y="1014"/>
                  </a:lnTo>
                  <a:cubicBezTo>
                    <a:pt x="5" y="1024"/>
                    <a:pt x="0" y="1034"/>
                    <a:pt x="0" y="1049"/>
                  </a:cubicBezTo>
                  <a:lnTo>
                    <a:pt x="0" y="1049"/>
                  </a:lnTo>
                  <a:cubicBezTo>
                    <a:pt x="0" y="1059"/>
                    <a:pt x="0" y="1069"/>
                    <a:pt x="0" y="1075"/>
                  </a:cubicBezTo>
                  <a:lnTo>
                    <a:pt x="0" y="1075"/>
                  </a:lnTo>
                  <a:lnTo>
                    <a:pt x="0" y="1080"/>
                  </a:lnTo>
                  <a:lnTo>
                    <a:pt x="0" y="1080"/>
                  </a:lnTo>
                  <a:cubicBezTo>
                    <a:pt x="5" y="1090"/>
                    <a:pt x="5" y="1095"/>
                    <a:pt x="11" y="1105"/>
                  </a:cubicBezTo>
                  <a:lnTo>
                    <a:pt x="11" y="1105"/>
                  </a:lnTo>
                  <a:cubicBezTo>
                    <a:pt x="31" y="1156"/>
                    <a:pt x="81" y="1171"/>
                    <a:pt x="132" y="1171"/>
                  </a:cubicBezTo>
                  <a:lnTo>
                    <a:pt x="132" y="1171"/>
                  </a:lnTo>
                  <a:cubicBezTo>
                    <a:pt x="152" y="1176"/>
                    <a:pt x="178" y="1171"/>
                    <a:pt x="198" y="1171"/>
                  </a:cubicBezTo>
                  <a:lnTo>
                    <a:pt x="198" y="1171"/>
                  </a:lnTo>
                  <a:cubicBezTo>
                    <a:pt x="309" y="1150"/>
                    <a:pt x="426" y="1140"/>
                    <a:pt x="542" y="1125"/>
                  </a:cubicBezTo>
                  <a:lnTo>
                    <a:pt x="542" y="1125"/>
                  </a:lnTo>
                  <a:cubicBezTo>
                    <a:pt x="588" y="1120"/>
                    <a:pt x="629" y="1115"/>
                    <a:pt x="674" y="1105"/>
                  </a:cubicBezTo>
                  <a:lnTo>
                    <a:pt x="674" y="1105"/>
                  </a:lnTo>
                  <a:cubicBezTo>
                    <a:pt x="689" y="1105"/>
                    <a:pt x="705" y="1100"/>
                    <a:pt x="720" y="1100"/>
                  </a:cubicBezTo>
                  <a:lnTo>
                    <a:pt x="720" y="1100"/>
                  </a:lnTo>
                  <a:cubicBezTo>
                    <a:pt x="745" y="1090"/>
                    <a:pt x="770" y="1085"/>
                    <a:pt x="801" y="1080"/>
                  </a:cubicBezTo>
                  <a:lnTo>
                    <a:pt x="801" y="1080"/>
                  </a:lnTo>
                  <a:cubicBezTo>
                    <a:pt x="816" y="1075"/>
                    <a:pt x="826" y="1069"/>
                    <a:pt x="841" y="1064"/>
                  </a:cubicBezTo>
                  <a:lnTo>
                    <a:pt x="841" y="1064"/>
                  </a:lnTo>
                  <a:cubicBezTo>
                    <a:pt x="856" y="1059"/>
                    <a:pt x="872" y="1054"/>
                    <a:pt x="882" y="1049"/>
                  </a:cubicBezTo>
                  <a:lnTo>
                    <a:pt x="882" y="1049"/>
                  </a:lnTo>
                  <a:cubicBezTo>
                    <a:pt x="932" y="1034"/>
                    <a:pt x="983" y="1009"/>
                    <a:pt x="1029" y="988"/>
                  </a:cubicBezTo>
                  <a:lnTo>
                    <a:pt x="1029" y="988"/>
                  </a:lnTo>
                  <a:cubicBezTo>
                    <a:pt x="1090" y="958"/>
                    <a:pt x="1150" y="928"/>
                    <a:pt x="1211" y="897"/>
                  </a:cubicBezTo>
                  <a:lnTo>
                    <a:pt x="1211" y="897"/>
                  </a:lnTo>
                  <a:cubicBezTo>
                    <a:pt x="1292" y="852"/>
                    <a:pt x="1378" y="806"/>
                    <a:pt x="1459" y="766"/>
                  </a:cubicBezTo>
                  <a:lnTo>
                    <a:pt x="1459" y="766"/>
                  </a:lnTo>
                  <a:cubicBezTo>
                    <a:pt x="1485" y="755"/>
                    <a:pt x="1510" y="745"/>
                    <a:pt x="1535" y="735"/>
                  </a:cubicBezTo>
                  <a:lnTo>
                    <a:pt x="1535" y="735"/>
                  </a:lnTo>
                  <a:cubicBezTo>
                    <a:pt x="1566" y="725"/>
                    <a:pt x="1591" y="710"/>
                    <a:pt x="1616" y="700"/>
                  </a:cubicBezTo>
                  <a:lnTo>
                    <a:pt x="1616" y="700"/>
                  </a:lnTo>
                  <a:cubicBezTo>
                    <a:pt x="1667" y="679"/>
                    <a:pt x="1723" y="659"/>
                    <a:pt x="1773" y="634"/>
                  </a:cubicBezTo>
                  <a:lnTo>
                    <a:pt x="1773" y="634"/>
                  </a:lnTo>
                  <a:cubicBezTo>
                    <a:pt x="1804" y="614"/>
                    <a:pt x="1834" y="593"/>
                    <a:pt x="1859" y="568"/>
                  </a:cubicBezTo>
                  <a:lnTo>
                    <a:pt x="1859" y="568"/>
                  </a:lnTo>
                  <a:cubicBezTo>
                    <a:pt x="1865" y="563"/>
                    <a:pt x="1865" y="558"/>
                    <a:pt x="1870" y="553"/>
                  </a:cubicBezTo>
                  <a:lnTo>
                    <a:pt x="1870" y="553"/>
                  </a:lnTo>
                  <a:cubicBezTo>
                    <a:pt x="1880" y="543"/>
                    <a:pt x="1885" y="527"/>
                    <a:pt x="1890" y="517"/>
                  </a:cubicBezTo>
                  <a:lnTo>
                    <a:pt x="1890" y="517"/>
                  </a:lnTo>
                  <a:cubicBezTo>
                    <a:pt x="1895" y="502"/>
                    <a:pt x="1895" y="487"/>
                    <a:pt x="1900" y="477"/>
                  </a:cubicBezTo>
                  <a:lnTo>
                    <a:pt x="1900" y="477"/>
                  </a:lnTo>
                  <a:cubicBezTo>
                    <a:pt x="1900" y="472"/>
                    <a:pt x="1900" y="467"/>
                    <a:pt x="1900" y="462"/>
                  </a:cubicBezTo>
                  <a:lnTo>
                    <a:pt x="1900" y="462"/>
                  </a:lnTo>
                  <a:cubicBezTo>
                    <a:pt x="1900" y="441"/>
                    <a:pt x="1895" y="421"/>
                    <a:pt x="1895" y="406"/>
                  </a:cubicBezTo>
                  <a:lnTo>
                    <a:pt x="1895" y="406"/>
                  </a:lnTo>
                  <a:cubicBezTo>
                    <a:pt x="1890" y="386"/>
                    <a:pt x="1885" y="350"/>
                    <a:pt x="1875" y="310"/>
                  </a:cubicBezTo>
                  <a:lnTo>
                    <a:pt x="1875" y="310"/>
                  </a:lnTo>
                  <a:cubicBezTo>
                    <a:pt x="1875" y="305"/>
                    <a:pt x="1870" y="294"/>
                    <a:pt x="1870" y="284"/>
                  </a:cubicBezTo>
                  <a:lnTo>
                    <a:pt x="1870" y="284"/>
                  </a:lnTo>
                  <a:cubicBezTo>
                    <a:pt x="1865" y="269"/>
                    <a:pt x="1859" y="254"/>
                    <a:pt x="1854" y="244"/>
                  </a:cubicBezTo>
                  <a:lnTo>
                    <a:pt x="1854" y="244"/>
                  </a:lnTo>
                  <a:cubicBezTo>
                    <a:pt x="1854" y="229"/>
                    <a:pt x="1849" y="218"/>
                    <a:pt x="1844" y="208"/>
                  </a:cubicBezTo>
                  <a:lnTo>
                    <a:pt x="1844" y="208"/>
                  </a:lnTo>
                  <a:cubicBezTo>
                    <a:pt x="1839" y="193"/>
                    <a:pt x="1834" y="183"/>
                    <a:pt x="1829" y="168"/>
                  </a:cubicBezTo>
                  <a:lnTo>
                    <a:pt x="1829" y="168"/>
                  </a:lnTo>
                  <a:cubicBezTo>
                    <a:pt x="1824" y="163"/>
                    <a:pt x="1824" y="158"/>
                    <a:pt x="1819" y="148"/>
                  </a:cubicBezTo>
                  <a:lnTo>
                    <a:pt x="1819" y="148"/>
                  </a:lnTo>
                  <a:cubicBezTo>
                    <a:pt x="1799" y="112"/>
                    <a:pt x="1768" y="82"/>
                    <a:pt x="1748" y="46"/>
                  </a:cubicBezTo>
                  <a:lnTo>
                    <a:pt x="1748" y="46"/>
                  </a:lnTo>
                  <a:cubicBezTo>
                    <a:pt x="1743" y="41"/>
                    <a:pt x="1713" y="6"/>
                    <a:pt x="1713" y="1"/>
                  </a:cubicBezTo>
                  <a:lnTo>
                    <a:pt x="1713" y="1"/>
                  </a:lnTo>
                  <a:cubicBezTo>
                    <a:pt x="1535" y="173"/>
                    <a:pt x="1181" y="208"/>
                    <a:pt x="1019" y="31"/>
                  </a:cubicBezTo>
                  <a:moveTo>
                    <a:pt x="532" y="573"/>
                  </a:moveTo>
                  <a:cubicBezTo>
                    <a:pt x="492" y="603"/>
                    <a:pt x="451" y="629"/>
                    <a:pt x="406" y="649"/>
                  </a:cubicBezTo>
                  <a:lnTo>
                    <a:pt x="406" y="649"/>
                  </a:lnTo>
                  <a:lnTo>
                    <a:pt x="401" y="654"/>
                  </a:lnTo>
                  <a:cubicBezTo>
                    <a:pt x="385" y="659"/>
                    <a:pt x="375" y="669"/>
                    <a:pt x="360" y="674"/>
                  </a:cubicBezTo>
                  <a:lnTo>
                    <a:pt x="360" y="674"/>
                  </a:lnTo>
                  <a:cubicBezTo>
                    <a:pt x="416" y="639"/>
                    <a:pt x="472" y="608"/>
                    <a:pt x="532" y="573"/>
                  </a:cubicBezTo>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g21dbf9bf98d_2_67"/>
            <p:cNvSpPr/>
            <p:nvPr/>
          </p:nvSpPr>
          <p:spPr>
            <a:xfrm>
              <a:off x="1838925" y="2089558"/>
              <a:ext cx="144299" cy="418318"/>
            </a:xfrm>
            <a:custGeom>
              <a:rect b="b" l="l" r="r" t="t"/>
              <a:pathLst>
                <a:path extrusionOk="0" h="3673" w="1267">
                  <a:moveTo>
                    <a:pt x="370" y="0"/>
                  </a:moveTo>
                  <a:cubicBezTo>
                    <a:pt x="297" y="0"/>
                    <a:pt x="216" y="22"/>
                    <a:pt x="127" y="76"/>
                  </a:cubicBezTo>
                  <a:cubicBezTo>
                    <a:pt x="127" y="76"/>
                    <a:pt x="0" y="76"/>
                    <a:pt x="31" y="430"/>
                  </a:cubicBezTo>
                  <a:cubicBezTo>
                    <a:pt x="66" y="785"/>
                    <a:pt x="416" y="3657"/>
                    <a:pt x="416" y="3657"/>
                  </a:cubicBezTo>
                  <a:lnTo>
                    <a:pt x="968" y="3672"/>
                  </a:lnTo>
                  <a:cubicBezTo>
                    <a:pt x="968" y="3672"/>
                    <a:pt x="1267" y="1545"/>
                    <a:pt x="816" y="344"/>
                  </a:cubicBezTo>
                  <a:cubicBezTo>
                    <a:pt x="816" y="344"/>
                    <a:pt x="660" y="0"/>
                    <a:pt x="370"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g21dbf9bf98d_2_67"/>
            <p:cNvSpPr/>
            <p:nvPr/>
          </p:nvSpPr>
          <p:spPr>
            <a:xfrm>
              <a:off x="2068527" y="1824653"/>
              <a:ext cx="185868" cy="237802"/>
            </a:xfrm>
            <a:custGeom>
              <a:rect b="b" l="l" r="r" t="t"/>
              <a:pathLst>
                <a:path extrusionOk="0" h="2088" w="1632">
                  <a:moveTo>
                    <a:pt x="92" y="0"/>
                  </a:moveTo>
                  <a:cubicBezTo>
                    <a:pt x="41" y="0"/>
                    <a:pt x="0" y="41"/>
                    <a:pt x="0" y="87"/>
                  </a:cubicBezTo>
                  <a:lnTo>
                    <a:pt x="97" y="1996"/>
                  </a:lnTo>
                  <a:cubicBezTo>
                    <a:pt x="97" y="2047"/>
                    <a:pt x="137" y="2087"/>
                    <a:pt x="188" y="2087"/>
                  </a:cubicBezTo>
                  <a:lnTo>
                    <a:pt x="1429" y="2087"/>
                  </a:lnTo>
                  <a:cubicBezTo>
                    <a:pt x="1474" y="2087"/>
                    <a:pt x="1515" y="2047"/>
                    <a:pt x="1515" y="1996"/>
                  </a:cubicBezTo>
                  <a:lnTo>
                    <a:pt x="1631" y="87"/>
                  </a:lnTo>
                  <a:cubicBezTo>
                    <a:pt x="1631" y="41"/>
                    <a:pt x="1596" y="0"/>
                    <a:pt x="1545"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g21dbf9bf98d_2_67"/>
            <p:cNvSpPr/>
            <p:nvPr/>
          </p:nvSpPr>
          <p:spPr>
            <a:xfrm>
              <a:off x="2311339" y="1727164"/>
              <a:ext cx="172657" cy="272994"/>
            </a:xfrm>
            <a:custGeom>
              <a:rect b="b" l="l" r="r" t="t"/>
              <a:pathLst>
                <a:path extrusionOk="0" h="2397" w="1516">
                  <a:moveTo>
                    <a:pt x="26" y="355"/>
                  </a:moveTo>
                  <a:cubicBezTo>
                    <a:pt x="36" y="446"/>
                    <a:pt x="77" y="527"/>
                    <a:pt x="117" y="603"/>
                  </a:cubicBezTo>
                  <a:lnTo>
                    <a:pt x="117" y="603"/>
                  </a:lnTo>
                  <a:cubicBezTo>
                    <a:pt x="361" y="1069"/>
                    <a:pt x="589" y="1550"/>
                    <a:pt x="852" y="2001"/>
                  </a:cubicBezTo>
                  <a:lnTo>
                    <a:pt x="852" y="2001"/>
                  </a:lnTo>
                  <a:cubicBezTo>
                    <a:pt x="918" y="2118"/>
                    <a:pt x="984" y="2244"/>
                    <a:pt x="1095" y="2320"/>
                  </a:cubicBezTo>
                  <a:lnTo>
                    <a:pt x="1095" y="2320"/>
                  </a:lnTo>
                  <a:cubicBezTo>
                    <a:pt x="1212" y="2396"/>
                    <a:pt x="1384" y="2396"/>
                    <a:pt x="1465" y="2280"/>
                  </a:cubicBezTo>
                  <a:lnTo>
                    <a:pt x="1465" y="2280"/>
                  </a:lnTo>
                  <a:cubicBezTo>
                    <a:pt x="1511" y="2214"/>
                    <a:pt x="1516" y="2128"/>
                    <a:pt x="1511" y="2052"/>
                  </a:cubicBezTo>
                  <a:lnTo>
                    <a:pt x="1511" y="2052"/>
                  </a:lnTo>
                  <a:cubicBezTo>
                    <a:pt x="1500" y="1895"/>
                    <a:pt x="1455" y="1743"/>
                    <a:pt x="1394" y="1601"/>
                  </a:cubicBezTo>
                  <a:lnTo>
                    <a:pt x="1394" y="1601"/>
                  </a:lnTo>
                  <a:cubicBezTo>
                    <a:pt x="1283" y="1312"/>
                    <a:pt x="1136" y="1044"/>
                    <a:pt x="989" y="770"/>
                  </a:cubicBezTo>
                  <a:lnTo>
                    <a:pt x="989" y="770"/>
                  </a:lnTo>
                  <a:cubicBezTo>
                    <a:pt x="872" y="563"/>
                    <a:pt x="761" y="355"/>
                    <a:pt x="624" y="162"/>
                  </a:cubicBezTo>
                  <a:lnTo>
                    <a:pt x="624" y="162"/>
                  </a:lnTo>
                  <a:cubicBezTo>
                    <a:pt x="604" y="137"/>
                    <a:pt x="584" y="107"/>
                    <a:pt x="558" y="81"/>
                  </a:cubicBezTo>
                  <a:lnTo>
                    <a:pt x="558" y="81"/>
                  </a:lnTo>
                  <a:cubicBezTo>
                    <a:pt x="538" y="61"/>
                    <a:pt x="513" y="41"/>
                    <a:pt x="487" y="31"/>
                  </a:cubicBezTo>
                  <a:lnTo>
                    <a:pt x="487" y="31"/>
                  </a:lnTo>
                  <a:cubicBezTo>
                    <a:pt x="447" y="5"/>
                    <a:pt x="406" y="0"/>
                    <a:pt x="361" y="0"/>
                  </a:cubicBezTo>
                  <a:lnTo>
                    <a:pt x="361" y="0"/>
                  </a:lnTo>
                  <a:cubicBezTo>
                    <a:pt x="183" y="0"/>
                    <a:pt x="1" y="157"/>
                    <a:pt x="26" y="355"/>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g21dbf9bf98d_2_67"/>
            <p:cNvSpPr/>
            <p:nvPr/>
          </p:nvSpPr>
          <p:spPr>
            <a:xfrm>
              <a:off x="2290042" y="1675800"/>
              <a:ext cx="147260" cy="198624"/>
            </a:xfrm>
            <a:custGeom>
              <a:rect b="b" l="l" r="r" t="t"/>
              <a:pathLst>
                <a:path extrusionOk="0" h="1744" w="1293">
                  <a:moveTo>
                    <a:pt x="4" y="0"/>
                  </a:moveTo>
                  <a:cubicBezTo>
                    <a:pt x="2" y="0"/>
                    <a:pt x="1" y="0"/>
                    <a:pt x="1" y="1"/>
                  </a:cubicBezTo>
                  <a:lnTo>
                    <a:pt x="310" y="1743"/>
                  </a:lnTo>
                  <a:lnTo>
                    <a:pt x="1292" y="1272"/>
                  </a:lnTo>
                  <a:cubicBezTo>
                    <a:pt x="1292" y="1272"/>
                    <a:pt x="841" y="208"/>
                    <a:pt x="446" y="77"/>
                  </a:cubicBezTo>
                  <a:cubicBezTo>
                    <a:pt x="436" y="77"/>
                    <a:pt x="50" y="0"/>
                    <a:pt x="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21dbf9bf98d_2_67"/>
            <p:cNvSpPr/>
            <p:nvPr/>
          </p:nvSpPr>
          <p:spPr>
            <a:xfrm>
              <a:off x="2198930" y="1916333"/>
              <a:ext cx="290875" cy="103982"/>
            </a:xfrm>
            <a:custGeom>
              <a:rect b="b" l="l" r="r" t="t"/>
              <a:pathLst>
                <a:path extrusionOk="0" h="913" w="2554">
                  <a:moveTo>
                    <a:pt x="436" y="183"/>
                  </a:moveTo>
                  <a:lnTo>
                    <a:pt x="46" y="133"/>
                  </a:lnTo>
                  <a:cubicBezTo>
                    <a:pt x="20" y="168"/>
                    <a:pt x="0" y="209"/>
                    <a:pt x="36" y="244"/>
                  </a:cubicBezTo>
                  <a:lnTo>
                    <a:pt x="36" y="244"/>
                  </a:lnTo>
                  <a:cubicBezTo>
                    <a:pt x="61" y="274"/>
                    <a:pt x="96" y="290"/>
                    <a:pt x="127" y="310"/>
                  </a:cubicBezTo>
                  <a:lnTo>
                    <a:pt x="127" y="310"/>
                  </a:lnTo>
                  <a:cubicBezTo>
                    <a:pt x="137" y="320"/>
                    <a:pt x="213" y="366"/>
                    <a:pt x="213" y="381"/>
                  </a:cubicBezTo>
                  <a:lnTo>
                    <a:pt x="213" y="381"/>
                  </a:lnTo>
                  <a:cubicBezTo>
                    <a:pt x="213" y="431"/>
                    <a:pt x="193" y="467"/>
                    <a:pt x="238" y="502"/>
                  </a:cubicBezTo>
                  <a:lnTo>
                    <a:pt x="238" y="502"/>
                  </a:lnTo>
                  <a:cubicBezTo>
                    <a:pt x="269" y="523"/>
                    <a:pt x="299" y="543"/>
                    <a:pt x="309" y="578"/>
                  </a:cubicBezTo>
                  <a:lnTo>
                    <a:pt x="309" y="578"/>
                  </a:lnTo>
                  <a:cubicBezTo>
                    <a:pt x="329" y="629"/>
                    <a:pt x="299" y="670"/>
                    <a:pt x="329" y="720"/>
                  </a:cubicBezTo>
                  <a:lnTo>
                    <a:pt x="329" y="720"/>
                  </a:lnTo>
                  <a:cubicBezTo>
                    <a:pt x="350" y="756"/>
                    <a:pt x="395" y="811"/>
                    <a:pt x="441" y="806"/>
                  </a:cubicBezTo>
                  <a:lnTo>
                    <a:pt x="441" y="806"/>
                  </a:lnTo>
                  <a:cubicBezTo>
                    <a:pt x="441" y="806"/>
                    <a:pt x="826" y="715"/>
                    <a:pt x="826" y="715"/>
                  </a:cubicBezTo>
                  <a:lnTo>
                    <a:pt x="826" y="715"/>
                  </a:lnTo>
                  <a:cubicBezTo>
                    <a:pt x="912" y="700"/>
                    <a:pt x="1034" y="735"/>
                    <a:pt x="1125" y="746"/>
                  </a:cubicBezTo>
                  <a:lnTo>
                    <a:pt x="1125" y="746"/>
                  </a:lnTo>
                  <a:cubicBezTo>
                    <a:pt x="1221" y="756"/>
                    <a:pt x="1322" y="771"/>
                    <a:pt x="1419" y="786"/>
                  </a:cubicBezTo>
                  <a:lnTo>
                    <a:pt x="1419" y="786"/>
                  </a:lnTo>
                  <a:cubicBezTo>
                    <a:pt x="1662" y="822"/>
                    <a:pt x="1905" y="913"/>
                    <a:pt x="2148" y="832"/>
                  </a:cubicBezTo>
                  <a:lnTo>
                    <a:pt x="2148" y="832"/>
                  </a:lnTo>
                  <a:cubicBezTo>
                    <a:pt x="2325" y="776"/>
                    <a:pt x="2553" y="624"/>
                    <a:pt x="2477" y="396"/>
                  </a:cubicBezTo>
                  <a:lnTo>
                    <a:pt x="2477" y="396"/>
                  </a:lnTo>
                  <a:cubicBezTo>
                    <a:pt x="2437" y="274"/>
                    <a:pt x="2300" y="138"/>
                    <a:pt x="2178" y="128"/>
                  </a:cubicBezTo>
                  <a:lnTo>
                    <a:pt x="2178" y="128"/>
                  </a:lnTo>
                  <a:cubicBezTo>
                    <a:pt x="1905" y="112"/>
                    <a:pt x="836" y="229"/>
                    <a:pt x="836" y="229"/>
                  </a:cubicBezTo>
                  <a:lnTo>
                    <a:pt x="836" y="229"/>
                  </a:lnTo>
                  <a:lnTo>
                    <a:pt x="618" y="112"/>
                  </a:lnTo>
                  <a:lnTo>
                    <a:pt x="446" y="1"/>
                  </a:lnTo>
                  <a:cubicBezTo>
                    <a:pt x="446" y="1"/>
                    <a:pt x="431" y="112"/>
                    <a:pt x="436" y="183"/>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21dbf9bf98d_2_67"/>
            <p:cNvSpPr/>
            <p:nvPr/>
          </p:nvSpPr>
          <p:spPr>
            <a:xfrm>
              <a:off x="1832548" y="1916333"/>
              <a:ext cx="290875" cy="103982"/>
            </a:xfrm>
            <a:custGeom>
              <a:rect b="b" l="l" r="r" t="t"/>
              <a:pathLst>
                <a:path extrusionOk="0" h="913" w="2554">
                  <a:moveTo>
                    <a:pt x="1936" y="112"/>
                  </a:moveTo>
                  <a:lnTo>
                    <a:pt x="1718" y="229"/>
                  </a:lnTo>
                  <a:cubicBezTo>
                    <a:pt x="1718" y="229"/>
                    <a:pt x="644" y="112"/>
                    <a:pt x="370" y="128"/>
                  </a:cubicBezTo>
                  <a:lnTo>
                    <a:pt x="370" y="128"/>
                  </a:lnTo>
                  <a:cubicBezTo>
                    <a:pt x="254" y="138"/>
                    <a:pt x="117" y="274"/>
                    <a:pt x="77" y="396"/>
                  </a:cubicBezTo>
                  <a:lnTo>
                    <a:pt x="77" y="396"/>
                  </a:lnTo>
                  <a:cubicBezTo>
                    <a:pt x="1" y="624"/>
                    <a:pt x="228" y="776"/>
                    <a:pt x="406" y="832"/>
                  </a:cubicBezTo>
                  <a:lnTo>
                    <a:pt x="406" y="832"/>
                  </a:lnTo>
                  <a:cubicBezTo>
                    <a:pt x="649" y="913"/>
                    <a:pt x="887" y="822"/>
                    <a:pt x="1130" y="786"/>
                  </a:cubicBezTo>
                  <a:lnTo>
                    <a:pt x="1130" y="786"/>
                  </a:lnTo>
                  <a:cubicBezTo>
                    <a:pt x="1231" y="771"/>
                    <a:pt x="1328" y="756"/>
                    <a:pt x="1429" y="746"/>
                  </a:cubicBezTo>
                  <a:lnTo>
                    <a:pt x="1429" y="746"/>
                  </a:lnTo>
                  <a:cubicBezTo>
                    <a:pt x="1520" y="735"/>
                    <a:pt x="1637" y="700"/>
                    <a:pt x="1728" y="715"/>
                  </a:cubicBezTo>
                  <a:lnTo>
                    <a:pt x="1728" y="715"/>
                  </a:lnTo>
                  <a:cubicBezTo>
                    <a:pt x="1728" y="715"/>
                    <a:pt x="2113" y="806"/>
                    <a:pt x="2113" y="806"/>
                  </a:cubicBezTo>
                  <a:lnTo>
                    <a:pt x="2113" y="806"/>
                  </a:lnTo>
                  <a:cubicBezTo>
                    <a:pt x="2158" y="811"/>
                    <a:pt x="2204" y="756"/>
                    <a:pt x="2224" y="720"/>
                  </a:cubicBezTo>
                  <a:lnTo>
                    <a:pt x="2224" y="720"/>
                  </a:lnTo>
                  <a:cubicBezTo>
                    <a:pt x="2255" y="670"/>
                    <a:pt x="2224" y="629"/>
                    <a:pt x="2240" y="578"/>
                  </a:cubicBezTo>
                  <a:lnTo>
                    <a:pt x="2240" y="578"/>
                  </a:lnTo>
                  <a:cubicBezTo>
                    <a:pt x="2250" y="543"/>
                    <a:pt x="2285" y="523"/>
                    <a:pt x="2316" y="502"/>
                  </a:cubicBezTo>
                  <a:lnTo>
                    <a:pt x="2316" y="502"/>
                  </a:lnTo>
                  <a:cubicBezTo>
                    <a:pt x="2361" y="467"/>
                    <a:pt x="2341" y="431"/>
                    <a:pt x="2336" y="381"/>
                  </a:cubicBezTo>
                  <a:lnTo>
                    <a:pt x="2336" y="381"/>
                  </a:lnTo>
                  <a:cubicBezTo>
                    <a:pt x="2336" y="366"/>
                    <a:pt x="2417" y="320"/>
                    <a:pt x="2422" y="310"/>
                  </a:cubicBezTo>
                  <a:lnTo>
                    <a:pt x="2422" y="310"/>
                  </a:lnTo>
                  <a:cubicBezTo>
                    <a:pt x="2452" y="290"/>
                    <a:pt x="2493" y="274"/>
                    <a:pt x="2518" y="244"/>
                  </a:cubicBezTo>
                  <a:lnTo>
                    <a:pt x="2518" y="244"/>
                  </a:lnTo>
                  <a:cubicBezTo>
                    <a:pt x="2554" y="209"/>
                    <a:pt x="2528" y="168"/>
                    <a:pt x="2508" y="133"/>
                  </a:cubicBezTo>
                  <a:lnTo>
                    <a:pt x="2508" y="133"/>
                  </a:lnTo>
                  <a:lnTo>
                    <a:pt x="2118" y="183"/>
                  </a:lnTo>
                  <a:cubicBezTo>
                    <a:pt x="2118" y="112"/>
                    <a:pt x="2108" y="1"/>
                    <a:pt x="2108" y="1"/>
                  </a:cubicBezTo>
                  <a:lnTo>
                    <a:pt x="2108" y="1"/>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g21dbf9bf98d_2_163"/>
          <p:cNvPicPr preferRelativeResize="0"/>
          <p:nvPr/>
        </p:nvPicPr>
        <p:blipFill>
          <a:blip r:embed="rId3">
            <a:alphaModFix/>
          </a:blip>
          <a:stretch>
            <a:fillRect/>
          </a:stretch>
        </p:blipFill>
        <p:spPr>
          <a:xfrm>
            <a:off x="1241263" y="334200"/>
            <a:ext cx="6661481" cy="3855600"/>
          </a:xfrm>
          <a:prstGeom prst="rect">
            <a:avLst/>
          </a:prstGeom>
          <a:noFill/>
          <a:ln>
            <a:noFill/>
          </a:ln>
        </p:spPr>
      </p:pic>
      <p:sp>
        <p:nvSpPr>
          <p:cNvPr id="651" name="Google Shape;651;g21dbf9bf98d_2_163"/>
          <p:cNvSpPr txBox="1"/>
          <p:nvPr/>
        </p:nvSpPr>
        <p:spPr>
          <a:xfrm>
            <a:off x="650725" y="4350300"/>
            <a:ext cx="8348700" cy="684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300">
                <a:solidFill>
                  <a:schemeClr val="dk1"/>
                </a:solidFill>
                <a:highlight>
                  <a:srgbClr val="FFFFFF"/>
                </a:highlight>
                <a:latin typeface="Roboto"/>
                <a:ea typeface="Roboto"/>
                <a:cs typeface="Roboto"/>
                <a:sym typeface="Roboto"/>
              </a:rPr>
              <a:t>Insight - Looking at the plot above if we included subject as the feature,  model would quickly realize which subjects correspond to real or fake news so dropping the 'Subject' column</a:t>
            </a:r>
            <a:endParaRPr b="1" sz="1300">
              <a:solidFill>
                <a:schemeClr val="dk1"/>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g21dbf9bf98d_2_153"/>
          <p:cNvPicPr preferRelativeResize="0"/>
          <p:nvPr/>
        </p:nvPicPr>
        <p:blipFill>
          <a:blip r:embed="rId3">
            <a:alphaModFix/>
          </a:blip>
          <a:stretch>
            <a:fillRect/>
          </a:stretch>
        </p:blipFill>
        <p:spPr>
          <a:xfrm>
            <a:off x="195725" y="845400"/>
            <a:ext cx="8948274" cy="32943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g21dbf9bf98d_2_158"/>
          <p:cNvPicPr preferRelativeResize="0"/>
          <p:nvPr/>
        </p:nvPicPr>
        <p:blipFill>
          <a:blip r:embed="rId3">
            <a:alphaModFix/>
          </a:blip>
          <a:stretch>
            <a:fillRect/>
          </a:stretch>
        </p:blipFill>
        <p:spPr>
          <a:xfrm>
            <a:off x="152400" y="1135500"/>
            <a:ext cx="8839202" cy="32541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1dc857c910_2_84"/>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Word Embedding Techniques</a:t>
            </a:r>
            <a:endParaRPr sz="2400"/>
          </a:p>
        </p:txBody>
      </p:sp>
      <p:grpSp>
        <p:nvGrpSpPr>
          <p:cNvPr id="667" name="Google Shape;667;g21dc857c910_2_84"/>
          <p:cNvGrpSpPr/>
          <p:nvPr/>
        </p:nvGrpSpPr>
        <p:grpSpPr>
          <a:xfrm>
            <a:off x="744114" y="2025409"/>
            <a:ext cx="1261605" cy="2704991"/>
            <a:chOff x="744114" y="2025409"/>
            <a:chExt cx="1261605" cy="2704991"/>
          </a:xfrm>
        </p:grpSpPr>
        <p:sp>
          <p:nvSpPr>
            <p:cNvPr id="668" name="Google Shape;668;g21dc857c910_2_84"/>
            <p:cNvSpPr/>
            <p:nvPr/>
          </p:nvSpPr>
          <p:spPr>
            <a:xfrm>
              <a:off x="882655" y="2974303"/>
              <a:ext cx="248743" cy="277939"/>
            </a:xfrm>
            <a:custGeom>
              <a:rect b="b" l="l" r="r" t="t"/>
              <a:pathLst>
                <a:path extrusionOk="0" h="1942" w="1738">
                  <a:moveTo>
                    <a:pt x="1095" y="118"/>
                  </a:moveTo>
                  <a:cubicBezTo>
                    <a:pt x="1176" y="118"/>
                    <a:pt x="1257" y="137"/>
                    <a:pt x="1333" y="178"/>
                  </a:cubicBezTo>
                  <a:cubicBezTo>
                    <a:pt x="1581" y="305"/>
                    <a:pt x="1672" y="614"/>
                    <a:pt x="1540" y="857"/>
                  </a:cubicBezTo>
                  <a:lnTo>
                    <a:pt x="1044" y="1779"/>
                  </a:lnTo>
                  <a:lnTo>
                    <a:pt x="157" y="1308"/>
                  </a:lnTo>
                  <a:lnTo>
                    <a:pt x="654" y="381"/>
                  </a:lnTo>
                  <a:cubicBezTo>
                    <a:pt x="745" y="213"/>
                    <a:pt x="917" y="118"/>
                    <a:pt x="1095" y="118"/>
                  </a:cubicBezTo>
                  <a:close/>
                  <a:moveTo>
                    <a:pt x="1097" y="1"/>
                  </a:moveTo>
                  <a:cubicBezTo>
                    <a:pt x="1036" y="1"/>
                    <a:pt x="976" y="9"/>
                    <a:pt x="917" y="26"/>
                  </a:cubicBezTo>
                  <a:cubicBezTo>
                    <a:pt x="760" y="72"/>
                    <a:pt x="628" y="183"/>
                    <a:pt x="547" y="325"/>
                  </a:cubicBezTo>
                  <a:lnTo>
                    <a:pt x="0" y="1354"/>
                  </a:lnTo>
                  <a:lnTo>
                    <a:pt x="1094" y="1941"/>
                  </a:lnTo>
                  <a:lnTo>
                    <a:pt x="1642" y="913"/>
                  </a:lnTo>
                  <a:cubicBezTo>
                    <a:pt x="1723" y="766"/>
                    <a:pt x="1738" y="599"/>
                    <a:pt x="1692" y="442"/>
                  </a:cubicBezTo>
                  <a:cubicBezTo>
                    <a:pt x="1642" y="280"/>
                    <a:pt x="1535" y="153"/>
                    <a:pt x="1388" y="72"/>
                  </a:cubicBezTo>
                  <a:cubicBezTo>
                    <a:pt x="1296" y="24"/>
                    <a:pt x="1197" y="1"/>
                    <a:pt x="1097" y="1"/>
                  </a:cubicBezTo>
                  <a:close/>
                </a:path>
              </a:pathLst>
            </a:custGeom>
            <a:solidFill>
              <a:srgbClr val="B75E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21dc857c910_2_84"/>
            <p:cNvSpPr/>
            <p:nvPr/>
          </p:nvSpPr>
          <p:spPr>
            <a:xfrm>
              <a:off x="744114" y="3033126"/>
              <a:ext cx="397444" cy="380699"/>
            </a:xfrm>
            <a:custGeom>
              <a:rect b="b" l="l" r="r" t="t"/>
              <a:pathLst>
                <a:path extrusionOk="0" h="2660" w="2777">
                  <a:moveTo>
                    <a:pt x="1095" y="0"/>
                  </a:moveTo>
                  <a:lnTo>
                    <a:pt x="1" y="1535"/>
                  </a:lnTo>
                  <a:lnTo>
                    <a:pt x="1054" y="2097"/>
                  </a:lnTo>
                  <a:lnTo>
                    <a:pt x="2103" y="2660"/>
                  </a:lnTo>
                  <a:lnTo>
                    <a:pt x="2777" y="902"/>
                  </a:lnTo>
                  <a:lnTo>
                    <a:pt x="1936" y="451"/>
                  </a:lnTo>
                  <a:lnTo>
                    <a:pt x="1095" y="0"/>
                  </a:lnTo>
                  <a:close/>
                </a:path>
              </a:pathLst>
            </a:custGeom>
            <a:solidFill>
              <a:srgbClr val="B75E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21dc857c910_2_84"/>
            <p:cNvSpPr/>
            <p:nvPr/>
          </p:nvSpPr>
          <p:spPr>
            <a:xfrm>
              <a:off x="1659512" y="2662070"/>
              <a:ext cx="183212" cy="204480"/>
            </a:xfrm>
            <a:custGeom>
              <a:rect b="b" l="l" r="r" t="t"/>
              <a:pathLst>
                <a:path extrusionOk="0" h="1019" w="913">
                  <a:moveTo>
                    <a:pt x="867" y="0"/>
                  </a:moveTo>
                  <a:lnTo>
                    <a:pt x="1" y="598"/>
                  </a:lnTo>
                  <a:lnTo>
                    <a:pt x="153" y="821"/>
                  </a:lnTo>
                  <a:lnTo>
                    <a:pt x="416" y="1019"/>
                  </a:lnTo>
                  <a:lnTo>
                    <a:pt x="913" y="66"/>
                  </a:lnTo>
                  <a:lnTo>
                    <a:pt x="867" y="0"/>
                  </a:lnTo>
                  <a:close/>
                </a:path>
              </a:pathLst>
            </a:custGeom>
            <a:solidFill>
              <a:srgbClr val="2229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21dc857c910_2_84"/>
            <p:cNvSpPr/>
            <p:nvPr/>
          </p:nvSpPr>
          <p:spPr>
            <a:xfrm>
              <a:off x="1659512" y="2596050"/>
              <a:ext cx="173981" cy="252239"/>
            </a:xfrm>
            <a:custGeom>
              <a:rect b="b" l="l" r="r" t="t"/>
              <a:pathLst>
                <a:path extrusionOk="0" h="1257" w="867">
                  <a:moveTo>
                    <a:pt x="421" y="0"/>
                  </a:moveTo>
                  <a:lnTo>
                    <a:pt x="1" y="927"/>
                  </a:lnTo>
                  <a:lnTo>
                    <a:pt x="381" y="1256"/>
                  </a:lnTo>
                  <a:lnTo>
                    <a:pt x="867" y="329"/>
                  </a:lnTo>
                  <a:lnTo>
                    <a:pt x="421" y="0"/>
                  </a:lnTo>
                  <a:close/>
                </a:path>
              </a:pathLst>
            </a:custGeom>
            <a:solidFill>
              <a:srgbClr val="2229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g21dc857c910_2_84"/>
            <p:cNvSpPr/>
            <p:nvPr/>
          </p:nvSpPr>
          <p:spPr>
            <a:xfrm>
              <a:off x="1675767" y="2620331"/>
              <a:ext cx="141472" cy="204480"/>
            </a:xfrm>
            <a:custGeom>
              <a:rect b="b" l="l" r="r" t="t"/>
              <a:pathLst>
                <a:path extrusionOk="0" h="1019" w="705">
                  <a:moveTo>
                    <a:pt x="345" y="1"/>
                  </a:moveTo>
                  <a:lnTo>
                    <a:pt x="1" y="750"/>
                  </a:lnTo>
                  <a:lnTo>
                    <a:pt x="310" y="1019"/>
                  </a:lnTo>
                  <a:lnTo>
                    <a:pt x="705" y="269"/>
                  </a:lnTo>
                  <a:lnTo>
                    <a:pt x="34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g21dc857c910_2_84"/>
            <p:cNvSpPr/>
            <p:nvPr/>
          </p:nvSpPr>
          <p:spPr>
            <a:xfrm>
              <a:off x="1182063" y="2408831"/>
              <a:ext cx="129953" cy="157575"/>
            </a:xfrm>
            <a:custGeom>
              <a:rect b="b" l="l" r="r" t="t"/>
              <a:pathLst>
                <a:path extrusionOk="0" h="1101" w="908">
                  <a:moveTo>
                    <a:pt x="0" y="1"/>
                  </a:moveTo>
                  <a:lnTo>
                    <a:pt x="0" y="1100"/>
                  </a:lnTo>
                  <a:lnTo>
                    <a:pt x="907" y="1100"/>
                  </a:lnTo>
                  <a:lnTo>
                    <a:pt x="907" y="1"/>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21dc857c910_2_84"/>
            <p:cNvSpPr/>
            <p:nvPr/>
          </p:nvSpPr>
          <p:spPr>
            <a:xfrm>
              <a:off x="1093614" y="2069634"/>
              <a:ext cx="368391" cy="430791"/>
            </a:xfrm>
            <a:custGeom>
              <a:rect b="b" l="l" r="r" t="t"/>
              <a:pathLst>
                <a:path extrusionOk="0" h="3010" w="2574">
                  <a:moveTo>
                    <a:pt x="1368" y="0"/>
                  </a:moveTo>
                  <a:cubicBezTo>
                    <a:pt x="0" y="0"/>
                    <a:pt x="61" y="1312"/>
                    <a:pt x="441" y="2270"/>
                  </a:cubicBezTo>
                  <a:cubicBezTo>
                    <a:pt x="603" y="2675"/>
                    <a:pt x="1120" y="3009"/>
                    <a:pt x="1581" y="3009"/>
                  </a:cubicBezTo>
                  <a:cubicBezTo>
                    <a:pt x="1880" y="3009"/>
                    <a:pt x="2077" y="2761"/>
                    <a:pt x="2295" y="2330"/>
                  </a:cubicBezTo>
                  <a:cubicBezTo>
                    <a:pt x="2462" y="2006"/>
                    <a:pt x="2569" y="1621"/>
                    <a:pt x="2569" y="1251"/>
                  </a:cubicBezTo>
                  <a:cubicBezTo>
                    <a:pt x="2574" y="588"/>
                    <a:pt x="2123" y="0"/>
                    <a:pt x="1368" y="0"/>
                  </a:cubicBez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g21dc857c910_2_84"/>
            <p:cNvSpPr/>
            <p:nvPr/>
          </p:nvSpPr>
          <p:spPr>
            <a:xfrm>
              <a:off x="1211832" y="3287596"/>
              <a:ext cx="134247" cy="123369"/>
            </a:xfrm>
            <a:custGeom>
              <a:rect b="b" l="l" r="r" t="t"/>
              <a:pathLst>
                <a:path extrusionOk="0" h="862" w="938">
                  <a:moveTo>
                    <a:pt x="238" y="0"/>
                  </a:moveTo>
                  <a:lnTo>
                    <a:pt x="0" y="264"/>
                  </a:lnTo>
                  <a:lnTo>
                    <a:pt x="385" y="861"/>
                  </a:lnTo>
                  <a:lnTo>
                    <a:pt x="887" y="755"/>
                  </a:lnTo>
                  <a:lnTo>
                    <a:pt x="937" y="466"/>
                  </a:lnTo>
                  <a:lnTo>
                    <a:pt x="623" y="31"/>
                  </a:lnTo>
                  <a:lnTo>
                    <a:pt x="238" y="0"/>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21dc857c910_2_84"/>
            <p:cNvSpPr/>
            <p:nvPr/>
          </p:nvSpPr>
          <p:spPr>
            <a:xfrm>
              <a:off x="1273373" y="3289743"/>
              <a:ext cx="89307" cy="42364"/>
            </a:xfrm>
            <a:custGeom>
              <a:rect b="b" l="l" r="r" t="t"/>
              <a:pathLst>
                <a:path extrusionOk="0" h="296" w="624">
                  <a:moveTo>
                    <a:pt x="1" y="1"/>
                  </a:moveTo>
                  <a:lnTo>
                    <a:pt x="112" y="193"/>
                  </a:lnTo>
                  <a:lnTo>
                    <a:pt x="467" y="289"/>
                  </a:lnTo>
                  <a:cubicBezTo>
                    <a:pt x="480" y="293"/>
                    <a:pt x="494" y="295"/>
                    <a:pt x="507" y="295"/>
                  </a:cubicBezTo>
                  <a:cubicBezTo>
                    <a:pt x="544" y="295"/>
                    <a:pt x="579" y="281"/>
                    <a:pt x="609" y="259"/>
                  </a:cubicBezTo>
                  <a:cubicBezTo>
                    <a:pt x="624" y="244"/>
                    <a:pt x="624" y="213"/>
                    <a:pt x="603" y="203"/>
                  </a:cubicBezTo>
                  <a:lnTo>
                    <a:pt x="421" y="92"/>
                  </a:lnTo>
                  <a:cubicBezTo>
                    <a:pt x="350" y="46"/>
                    <a:pt x="274" y="21"/>
                    <a:pt x="193" y="16"/>
                  </a:cubicBezTo>
                  <a:lnTo>
                    <a:pt x="1" y="1"/>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21dc857c910_2_84"/>
            <p:cNvSpPr/>
            <p:nvPr/>
          </p:nvSpPr>
          <p:spPr>
            <a:xfrm>
              <a:off x="1326328" y="3354290"/>
              <a:ext cx="78430" cy="67982"/>
            </a:xfrm>
            <a:custGeom>
              <a:rect b="b" l="l" r="r" t="t"/>
              <a:pathLst>
                <a:path extrusionOk="0" h="475" w="548">
                  <a:moveTo>
                    <a:pt x="137" y="0"/>
                  </a:moveTo>
                  <a:lnTo>
                    <a:pt x="26" y="21"/>
                  </a:lnTo>
                  <a:lnTo>
                    <a:pt x="0" y="127"/>
                  </a:lnTo>
                  <a:lnTo>
                    <a:pt x="406" y="456"/>
                  </a:lnTo>
                  <a:cubicBezTo>
                    <a:pt x="420" y="468"/>
                    <a:pt x="438" y="474"/>
                    <a:pt x="456" y="474"/>
                  </a:cubicBezTo>
                  <a:cubicBezTo>
                    <a:pt x="478" y="474"/>
                    <a:pt x="501" y="465"/>
                    <a:pt x="517" y="446"/>
                  </a:cubicBezTo>
                  <a:cubicBezTo>
                    <a:pt x="548" y="416"/>
                    <a:pt x="542" y="365"/>
                    <a:pt x="512" y="335"/>
                  </a:cubicBezTo>
                  <a:lnTo>
                    <a:pt x="137" y="0"/>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21dc857c910_2_84"/>
            <p:cNvSpPr/>
            <p:nvPr/>
          </p:nvSpPr>
          <p:spPr>
            <a:xfrm>
              <a:off x="1311157" y="3376760"/>
              <a:ext cx="73993" cy="74709"/>
            </a:xfrm>
            <a:custGeom>
              <a:rect b="b" l="l" r="r" t="t"/>
              <a:pathLst>
                <a:path extrusionOk="0" h="522" w="517">
                  <a:moveTo>
                    <a:pt x="25" y="0"/>
                  </a:moveTo>
                  <a:lnTo>
                    <a:pt x="0" y="97"/>
                  </a:lnTo>
                  <a:lnTo>
                    <a:pt x="355" y="492"/>
                  </a:lnTo>
                  <a:cubicBezTo>
                    <a:pt x="374" y="511"/>
                    <a:pt x="398" y="521"/>
                    <a:pt x="423" y="521"/>
                  </a:cubicBezTo>
                  <a:cubicBezTo>
                    <a:pt x="444" y="521"/>
                    <a:pt x="465" y="513"/>
                    <a:pt x="481" y="497"/>
                  </a:cubicBezTo>
                  <a:cubicBezTo>
                    <a:pt x="517" y="461"/>
                    <a:pt x="517" y="411"/>
                    <a:pt x="486" y="375"/>
                  </a:cubicBezTo>
                  <a:lnTo>
                    <a:pt x="152" y="5"/>
                  </a:lnTo>
                  <a:lnTo>
                    <a:pt x="25" y="0"/>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21dc857c910_2_84"/>
            <p:cNvSpPr/>
            <p:nvPr/>
          </p:nvSpPr>
          <p:spPr>
            <a:xfrm>
              <a:off x="1289403" y="3388353"/>
              <a:ext cx="60254" cy="72991"/>
            </a:xfrm>
            <a:custGeom>
              <a:rect b="b" l="l" r="r" t="t"/>
              <a:pathLst>
                <a:path extrusionOk="0" h="510" w="421">
                  <a:moveTo>
                    <a:pt x="61" y="0"/>
                  </a:moveTo>
                  <a:lnTo>
                    <a:pt x="0" y="92"/>
                  </a:lnTo>
                  <a:lnTo>
                    <a:pt x="253" y="472"/>
                  </a:lnTo>
                  <a:cubicBezTo>
                    <a:pt x="270" y="495"/>
                    <a:pt x="296" y="509"/>
                    <a:pt x="323" y="509"/>
                  </a:cubicBezTo>
                  <a:cubicBezTo>
                    <a:pt x="337" y="509"/>
                    <a:pt x="351" y="506"/>
                    <a:pt x="365" y="497"/>
                  </a:cubicBezTo>
                  <a:cubicBezTo>
                    <a:pt x="405" y="477"/>
                    <a:pt x="421" y="421"/>
                    <a:pt x="390" y="380"/>
                  </a:cubicBezTo>
                  <a:lnTo>
                    <a:pt x="152" y="16"/>
                  </a:lnTo>
                  <a:lnTo>
                    <a:pt x="61" y="0"/>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21dc857c910_2_84"/>
            <p:cNvSpPr/>
            <p:nvPr/>
          </p:nvSpPr>
          <p:spPr>
            <a:xfrm>
              <a:off x="1266933" y="3399230"/>
              <a:ext cx="40646" cy="54672"/>
            </a:xfrm>
            <a:custGeom>
              <a:rect b="b" l="l" r="r" t="t"/>
              <a:pathLst>
                <a:path extrusionOk="0" h="382" w="284">
                  <a:moveTo>
                    <a:pt x="51" y="0"/>
                  </a:moveTo>
                  <a:lnTo>
                    <a:pt x="0" y="81"/>
                  </a:lnTo>
                  <a:lnTo>
                    <a:pt x="157" y="350"/>
                  </a:lnTo>
                  <a:cubicBezTo>
                    <a:pt x="168" y="368"/>
                    <a:pt x="190" y="381"/>
                    <a:pt x="212" y="381"/>
                  </a:cubicBezTo>
                  <a:cubicBezTo>
                    <a:pt x="221" y="381"/>
                    <a:pt x="230" y="379"/>
                    <a:pt x="238" y="375"/>
                  </a:cubicBezTo>
                  <a:cubicBezTo>
                    <a:pt x="269" y="360"/>
                    <a:pt x="284" y="325"/>
                    <a:pt x="274" y="289"/>
                  </a:cubicBezTo>
                  <a:lnTo>
                    <a:pt x="157" y="16"/>
                  </a:lnTo>
                  <a:lnTo>
                    <a:pt x="51" y="0"/>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21dc857c910_2_84"/>
            <p:cNvSpPr/>
            <p:nvPr/>
          </p:nvSpPr>
          <p:spPr>
            <a:xfrm>
              <a:off x="987705" y="2621366"/>
              <a:ext cx="290247" cy="722184"/>
            </a:xfrm>
            <a:custGeom>
              <a:rect b="b" l="l" r="r" t="t"/>
              <a:pathLst>
                <a:path extrusionOk="0" h="5046" w="2028">
                  <a:moveTo>
                    <a:pt x="1445" y="0"/>
                  </a:moveTo>
                  <a:cubicBezTo>
                    <a:pt x="1242" y="0"/>
                    <a:pt x="1060" y="127"/>
                    <a:pt x="989" y="319"/>
                  </a:cubicBezTo>
                  <a:cubicBezTo>
                    <a:pt x="781" y="897"/>
                    <a:pt x="290" y="2219"/>
                    <a:pt x="72" y="2806"/>
                  </a:cubicBezTo>
                  <a:cubicBezTo>
                    <a:pt x="1" y="2938"/>
                    <a:pt x="16" y="3105"/>
                    <a:pt x="117" y="3232"/>
                  </a:cubicBezTo>
                  <a:lnTo>
                    <a:pt x="1622" y="5010"/>
                  </a:lnTo>
                  <a:lnTo>
                    <a:pt x="1647" y="5045"/>
                  </a:lnTo>
                  <a:lnTo>
                    <a:pt x="1683" y="5015"/>
                  </a:lnTo>
                  <a:lnTo>
                    <a:pt x="1992" y="4777"/>
                  </a:lnTo>
                  <a:lnTo>
                    <a:pt x="2027" y="4747"/>
                  </a:lnTo>
                  <a:lnTo>
                    <a:pt x="2002" y="4711"/>
                  </a:lnTo>
                  <a:lnTo>
                    <a:pt x="847" y="2948"/>
                  </a:lnTo>
                  <a:lnTo>
                    <a:pt x="1900" y="664"/>
                  </a:lnTo>
                  <a:lnTo>
                    <a:pt x="1900" y="659"/>
                  </a:lnTo>
                  <a:cubicBezTo>
                    <a:pt x="1951" y="537"/>
                    <a:pt x="1946" y="400"/>
                    <a:pt x="1885" y="274"/>
                  </a:cubicBezTo>
                  <a:cubicBezTo>
                    <a:pt x="1824" y="152"/>
                    <a:pt x="1723" y="66"/>
                    <a:pt x="1596" y="20"/>
                  </a:cubicBezTo>
                  <a:cubicBezTo>
                    <a:pt x="1546" y="5"/>
                    <a:pt x="1495" y="0"/>
                    <a:pt x="1445" y="0"/>
                  </a:cubicBez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21dc857c910_2_84"/>
            <p:cNvSpPr/>
            <p:nvPr/>
          </p:nvSpPr>
          <p:spPr>
            <a:xfrm>
              <a:off x="1058836" y="2614783"/>
              <a:ext cx="231425" cy="270497"/>
            </a:xfrm>
            <a:custGeom>
              <a:rect b="b" l="l" r="r" t="t"/>
              <a:pathLst>
                <a:path extrusionOk="0" h="1890" w="1617">
                  <a:moveTo>
                    <a:pt x="952" y="1"/>
                  </a:moveTo>
                  <a:cubicBezTo>
                    <a:pt x="688" y="1"/>
                    <a:pt x="449" y="177"/>
                    <a:pt x="355" y="436"/>
                  </a:cubicBezTo>
                  <a:lnTo>
                    <a:pt x="0" y="1556"/>
                  </a:lnTo>
                  <a:lnTo>
                    <a:pt x="998" y="1890"/>
                  </a:lnTo>
                  <a:lnTo>
                    <a:pt x="1484" y="968"/>
                  </a:lnTo>
                  <a:cubicBezTo>
                    <a:pt x="1515" y="907"/>
                    <a:pt x="1535" y="841"/>
                    <a:pt x="1550" y="776"/>
                  </a:cubicBezTo>
                  <a:cubicBezTo>
                    <a:pt x="1616" y="416"/>
                    <a:pt x="1393" y="71"/>
                    <a:pt x="1059" y="11"/>
                  </a:cubicBezTo>
                  <a:cubicBezTo>
                    <a:pt x="1023" y="4"/>
                    <a:pt x="987" y="1"/>
                    <a:pt x="952" y="1"/>
                  </a:cubicBezTo>
                  <a:close/>
                </a:path>
              </a:pathLst>
            </a:custGeom>
            <a:solidFill>
              <a:srgbClr val="6B90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21dc857c910_2_84"/>
            <p:cNvSpPr/>
            <p:nvPr/>
          </p:nvSpPr>
          <p:spPr>
            <a:xfrm>
              <a:off x="1171901" y="2538928"/>
              <a:ext cx="147986" cy="119505"/>
            </a:xfrm>
            <a:custGeom>
              <a:rect b="b" l="l" r="r" t="t"/>
              <a:pathLst>
                <a:path extrusionOk="0" h="835" w="1034">
                  <a:moveTo>
                    <a:pt x="535" y="1"/>
                  </a:moveTo>
                  <a:cubicBezTo>
                    <a:pt x="240" y="1"/>
                    <a:pt x="0" y="161"/>
                    <a:pt x="0" y="161"/>
                  </a:cubicBezTo>
                  <a:lnTo>
                    <a:pt x="588" y="834"/>
                  </a:lnTo>
                  <a:lnTo>
                    <a:pt x="1034" y="191"/>
                  </a:lnTo>
                  <a:cubicBezTo>
                    <a:pt x="870" y="47"/>
                    <a:pt x="695" y="1"/>
                    <a:pt x="535" y="1"/>
                  </a:cubicBez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21dc857c910_2_84"/>
            <p:cNvSpPr/>
            <p:nvPr/>
          </p:nvSpPr>
          <p:spPr>
            <a:xfrm>
              <a:off x="1427085" y="2281310"/>
              <a:ext cx="52382" cy="77714"/>
            </a:xfrm>
            <a:custGeom>
              <a:rect b="b" l="l" r="r" t="t"/>
              <a:pathLst>
                <a:path extrusionOk="0" h="543" w="366">
                  <a:moveTo>
                    <a:pt x="1" y="0"/>
                  </a:moveTo>
                  <a:lnTo>
                    <a:pt x="1" y="542"/>
                  </a:lnTo>
                  <a:lnTo>
                    <a:pt x="82" y="542"/>
                  </a:lnTo>
                  <a:cubicBezTo>
                    <a:pt x="82" y="542"/>
                    <a:pt x="90" y="543"/>
                    <a:pt x="103" y="543"/>
                  </a:cubicBezTo>
                  <a:cubicBezTo>
                    <a:pt x="168" y="543"/>
                    <a:pt x="365" y="532"/>
                    <a:pt x="365" y="406"/>
                  </a:cubicBezTo>
                  <a:cubicBezTo>
                    <a:pt x="365" y="299"/>
                    <a:pt x="239" y="269"/>
                    <a:pt x="239" y="269"/>
                  </a:cubicBezTo>
                  <a:lnTo>
                    <a:pt x="218" y="0"/>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21dc857c910_2_84"/>
            <p:cNvSpPr/>
            <p:nvPr/>
          </p:nvSpPr>
          <p:spPr>
            <a:xfrm>
              <a:off x="1033360" y="2025409"/>
              <a:ext cx="483746" cy="409037"/>
            </a:xfrm>
            <a:custGeom>
              <a:rect b="b" l="l" r="r" t="t"/>
              <a:pathLst>
                <a:path extrusionOk="0" h="2858" w="3380">
                  <a:moveTo>
                    <a:pt x="1597" y="0"/>
                  </a:moveTo>
                  <a:cubicBezTo>
                    <a:pt x="1" y="0"/>
                    <a:pt x="153" y="2037"/>
                    <a:pt x="1039" y="2857"/>
                  </a:cubicBezTo>
                  <a:cubicBezTo>
                    <a:pt x="1039" y="2857"/>
                    <a:pt x="1232" y="2133"/>
                    <a:pt x="1764" y="2021"/>
                  </a:cubicBezTo>
                  <a:cubicBezTo>
                    <a:pt x="1764" y="2021"/>
                    <a:pt x="2022" y="1591"/>
                    <a:pt x="2032" y="1140"/>
                  </a:cubicBezTo>
                  <a:cubicBezTo>
                    <a:pt x="2032" y="1140"/>
                    <a:pt x="2165" y="1094"/>
                    <a:pt x="2344" y="1094"/>
                  </a:cubicBezTo>
                  <a:cubicBezTo>
                    <a:pt x="2538" y="1094"/>
                    <a:pt x="2785" y="1147"/>
                    <a:pt x="2980" y="1368"/>
                  </a:cubicBezTo>
                  <a:cubicBezTo>
                    <a:pt x="2980" y="1368"/>
                    <a:pt x="3380" y="0"/>
                    <a:pt x="1597" y="0"/>
                  </a:cubicBezTo>
                  <a:close/>
                </a:path>
              </a:pathLst>
            </a:custGeom>
            <a:solidFill>
              <a:srgbClr val="48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21dc857c910_2_84"/>
            <p:cNvSpPr/>
            <p:nvPr/>
          </p:nvSpPr>
          <p:spPr>
            <a:xfrm>
              <a:off x="1580796" y="4409809"/>
              <a:ext cx="132100" cy="134247"/>
            </a:xfrm>
            <a:custGeom>
              <a:rect b="b" l="l" r="r" t="t"/>
              <a:pathLst>
                <a:path extrusionOk="0" h="938" w="923">
                  <a:moveTo>
                    <a:pt x="892" y="1"/>
                  </a:moveTo>
                  <a:lnTo>
                    <a:pt x="0" y="133"/>
                  </a:lnTo>
                  <a:lnTo>
                    <a:pt x="137" y="938"/>
                  </a:lnTo>
                  <a:lnTo>
                    <a:pt x="887" y="827"/>
                  </a:lnTo>
                  <a:lnTo>
                    <a:pt x="922" y="563"/>
                  </a:lnTo>
                  <a:lnTo>
                    <a:pt x="892" y="1"/>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21dc857c910_2_84"/>
            <p:cNvSpPr/>
            <p:nvPr/>
          </p:nvSpPr>
          <p:spPr>
            <a:xfrm>
              <a:off x="1573497" y="4479510"/>
              <a:ext cx="432222" cy="197219"/>
            </a:xfrm>
            <a:custGeom>
              <a:rect b="b" l="l" r="r" t="t"/>
              <a:pathLst>
                <a:path extrusionOk="0" h="1378" w="3020">
                  <a:moveTo>
                    <a:pt x="1039" y="0"/>
                  </a:moveTo>
                  <a:cubicBezTo>
                    <a:pt x="1039" y="0"/>
                    <a:pt x="801" y="289"/>
                    <a:pt x="533" y="329"/>
                  </a:cubicBezTo>
                  <a:cubicBezTo>
                    <a:pt x="468" y="339"/>
                    <a:pt x="409" y="343"/>
                    <a:pt x="356" y="343"/>
                  </a:cubicBezTo>
                  <a:cubicBezTo>
                    <a:pt x="183" y="343"/>
                    <a:pt x="77" y="304"/>
                    <a:pt x="77" y="304"/>
                  </a:cubicBezTo>
                  <a:lnTo>
                    <a:pt x="1" y="1094"/>
                  </a:lnTo>
                  <a:lnTo>
                    <a:pt x="41" y="1378"/>
                  </a:lnTo>
                  <a:lnTo>
                    <a:pt x="3020" y="927"/>
                  </a:lnTo>
                  <a:cubicBezTo>
                    <a:pt x="2984" y="826"/>
                    <a:pt x="2934" y="740"/>
                    <a:pt x="2863" y="664"/>
                  </a:cubicBezTo>
                  <a:cubicBezTo>
                    <a:pt x="2711" y="502"/>
                    <a:pt x="2498" y="400"/>
                    <a:pt x="2265" y="400"/>
                  </a:cubicBezTo>
                  <a:lnTo>
                    <a:pt x="1875" y="274"/>
                  </a:lnTo>
                  <a:lnTo>
                    <a:pt x="1779" y="243"/>
                  </a:lnTo>
                  <a:lnTo>
                    <a:pt x="1632" y="193"/>
                  </a:lnTo>
                  <a:lnTo>
                    <a:pt x="1541" y="167"/>
                  </a:lnTo>
                  <a:lnTo>
                    <a:pt x="1039" y="0"/>
                  </a:lnTo>
                  <a:close/>
                </a:path>
              </a:pathLst>
            </a:custGeom>
            <a:solidFill>
              <a:srgbClr val="181B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21dc857c910_2_84"/>
            <p:cNvSpPr/>
            <p:nvPr/>
          </p:nvSpPr>
          <p:spPr>
            <a:xfrm>
              <a:off x="1240026" y="3261405"/>
              <a:ext cx="492476" cy="1221100"/>
            </a:xfrm>
            <a:custGeom>
              <a:rect b="b" l="l" r="r" t="t"/>
              <a:pathLst>
                <a:path extrusionOk="0" h="8532" w="3441">
                  <a:moveTo>
                    <a:pt x="1" y="1"/>
                  </a:moveTo>
                  <a:lnTo>
                    <a:pt x="107" y="2595"/>
                  </a:lnTo>
                  <a:lnTo>
                    <a:pt x="1333" y="5158"/>
                  </a:lnTo>
                  <a:lnTo>
                    <a:pt x="2245" y="8531"/>
                  </a:lnTo>
                  <a:lnTo>
                    <a:pt x="3440" y="8339"/>
                  </a:lnTo>
                  <a:lnTo>
                    <a:pt x="2913" y="4996"/>
                  </a:lnTo>
                  <a:cubicBezTo>
                    <a:pt x="2868" y="4707"/>
                    <a:pt x="2792" y="4423"/>
                    <a:pt x="2696" y="4145"/>
                  </a:cubicBezTo>
                  <a:lnTo>
                    <a:pt x="1368" y="1"/>
                  </a:lnTo>
                  <a:close/>
                </a:path>
              </a:pathLst>
            </a:custGeom>
            <a:solidFill>
              <a:srgbClr val="F3AA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21dc857c910_2_84"/>
            <p:cNvSpPr/>
            <p:nvPr/>
          </p:nvSpPr>
          <p:spPr>
            <a:xfrm>
              <a:off x="1000872" y="4381615"/>
              <a:ext cx="166878" cy="186485"/>
            </a:xfrm>
            <a:custGeom>
              <a:rect b="b" l="l" r="r" t="t"/>
              <a:pathLst>
                <a:path extrusionOk="0" h="1303" w="1166">
                  <a:moveTo>
                    <a:pt x="208" y="0"/>
                  </a:moveTo>
                  <a:lnTo>
                    <a:pt x="0" y="1059"/>
                  </a:lnTo>
                  <a:lnTo>
                    <a:pt x="735" y="1302"/>
                  </a:lnTo>
                  <a:lnTo>
                    <a:pt x="957" y="841"/>
                  </a:lnTo>
                  <a:lnTo>
                    <a:pt x="1165" y="314"/>
                  </a:lnTo>
                  <a:lnTo>
                    <a:pt x="208" y="0"/>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21dc857c910_2_84"/>
            <p:cNvSpPr/>
            <p:nvPr/>
          </p:nvSpPr>
          <p:spPr>
            <a:xfrm>
              <a:off x="926879" y="4608462"/>
              <a:ext cx="410468" cy="121938"/>
            </a:xfrm>
            <a:custGeom>
              <a:rect b="b" l="l" r="r" t="t"/>
              <a:pathLst>
                <a:path extrusionOk="0" h="852" w="2868">
                  <a:moveTo>
                    <a:pt x="81" y="1"/>
                  </a:moveTo>
                  <a:lnTo>
                    <a:pt x="0" y="274"/>
                  </a:lnTo>
                  <a:lnTo>
                    <a:pt x="1961" y="852"/>
                  </a:lnTo>
                  <a:lnTo>
                    <a:pt x="2867" y="852"/>
                  </a:lnTo>
                  <a:cubicBezTo>
                    <a:pt x="2862" y="842"/>
                    <a:pt x="2862" y="826"/>
                    <a:pt x="2857" y="816"/>
                  </a:cubicBezTo>
                  <a:cubicBezTo>
                    <a:pt x="2786" y="604"/>
                    <a:pt x="2634" y="426"/>
                    <a:pt x="2427" y="330"/>
                  </a:cubicBezTo>
                  <a:cubicBezTo>
                    <a:pt x="2427" y="330"/>
                    <a:pt x="2426" y="330"/>
                    <a:pt x="2426" y="330"/>
                  </a:cubicBezTo>
                  <a:cubicBezTo>
                    <a:pt x="2410" y="330"/>
                    <a:pt x="2202" y="335"/>
                    <a:pt x="2032" y="573"/>
                  </a:cubicBezTo>
                  <a:lnTo>
                    <a:pt x="81" y="1"/>
                  </a:lnTo>
                  <a:close/>
                </a:path>
              </a:pathLst>
            </a:custGeom>
            <a:solidFill>
              <a:srgbClr val="181B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21dc857c910_2_84"/>
            <p:cNvSpPr/>
            <p:nvPr/>
          </p:nvSpPr>
          <p:spPr>
            <a:xfrm>
              <a:off x="938472" y="4510567"/>
              <a:ext cx="335760" cy="180045"/>
            </a:xfrm>
            <a:custGeom>
              <a:rect b="b" l="l" r="r" t="t"/>
              <a:pathLst>
                <a:path extrusionOk="0" h="1258" w="2346">
                  <a:moveTo>
                    <a:pt x="401" y="1"/>
                  </a:moveTo>
                  <a:lnTo>
                    <a:pt x="0" y="685"/>
                  </a:lnTo>
                  <a:lnTo>
                    <a:pt x="1951" y="1257"/>
                  </a:lnTo>
                  <a:cubicBezTo>
                    <a:pt x="2126" y="1019"/>
                    <a:pt x="2329" y="1014"/>
                    <a:pt x="2345" y="1014"/>
                  </a:cubicBezTo>
                  <a:cubicBezTo>
                    <a:pt x="2345" y="1014"/>
                    <a:pt x="2346" y="1014"/>
                    <a:pt x="2346" y="1014"/>
                  </a:cubicBezTo>
                  <a:lnTo>
                    <a:pt x="2047" y="735"/>
                  </a:lnTo>
                  <a:lnTo>
                    <a:pt x="1971" y="665"/>
                  </a:lnTo>
                  <a:lnTo>
                    <a:pt x="1859" y="558"/>
                  </a:lnTo>
                  <a:lnTo>
                    <a:pt x="1789" y="492"/>
                  </a:lnTo>
                  <a:lnTo>
                    <a:pt x="1404" y="133"/>
                  </a:lnTo>
                  <a:cubicBezTo>
                    <a:pt x="1404" y="133"/>
                    <a:pt x="1183" y="234"/>
                    <a:pt x="960" y="234"/>
                  </a:cubicBezTo>
                  <a:cubicBezTo>
                    <a:pt x="906" y="234"/>
                    <a:pt x="852" y="229"/>
                    <a:pt x="801" y="214"/>
                  </a:cubicBezTo>
                  <a:cubicBezTo>
                    <a:pt x="542" y="138"/>
                    <a:pt x="401" y="1"/>
                    <a:pt x="401" y="1"/>
                  </a:cubicBezTo>
                  <a:close/>
                </a:path>
              </a:pathLst>
            </a:custGeom>
            <a:solidFill>
              <a:srgbClr val="181B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21dc857c910_2_84"/>
            <p:cNvSpPr/>
            <p:nvPr/>
          </p:nvSpPr>
          <p:spPr>
            <a:xfrm>
              <a:off x="974681" y="3261405"/>
              <a:ext cx="432938" cy="1250869"/>
            </a:xfrm>
            <a:custGeom>
              <a:rect b="b" l="l" r="r" t="t"/>
              <a:pathLst>
                <a:path extrusionOk="0" h="8740" w="3025">
                  <a:moveTo>
                    <a:pt x="522" y="1"/>
                  </a:moveTo>
                  <a:cubicBezTo>
                    <a:pt x="416" y="502"/>
                    <a:pt x="396" y="1019"/>
                    <a:pt x="472" y="1531"/>
                  </a:cubicBezTo>
                  <a:lnTo>
                    <a:pt x="912" y="4621"/>
                  </a:lnTo>
                  <a:lnTo>
                    <a:pt x="1" y="8283"/>
                  </a:lnTo>
                  <a:lnTo>
                    <a:pt x="1399" y="8739"/>
                  </a:lnTo>
                  <a:lnTo>
                    <a:pt x="2402" y="5193"/>
                  </a:lnTo>
                  <a:cubicBezTo>
                    <a:pt x="2483" y="4910"/>
                    <a:pt x="2539" y="4621"/>
                    <a:pt x="2564" y="4327"/>
                  </a:cubicBezTo>
                  <a:lnTo>
                    <a:pt x="3025" y="1"/>
                  </a:lnTo>
                  <a:close/>
                </a:path>
              </a:pathLst>
            </a:custGeom>
            <a:solidFill>
              <a:srgbClr val="FDC0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21dc857c910_2_84"/>
            <p:cNvSpPr/>
            <p:nvPr/>
          </p:nvSpPr>
          <p:spPr>
            <a:xfrm>
              <a:off x="1375562" y="3261405"/>
              <a:ext cx="60397" cy="158291"/>
            </a:xfrm>
            <a:custGeom>
              <a:rect b="b" l="l" r="r" t="t"/>
              <a:pathLst>
                <a:path extrusionOk="0" h="1106" w="422">
                  <a:moveTo>
                    <a:pt x="1" y="1"/>
                  </a:moveTo>
                  <a:lnTo>
                    <a:pt x="107" y="1105"/>
                  </a:lnTo>
                  <a:cubicBezTo>
                    <a:pt x="315" y="508"/>
                    <a:pt x="421" y="1"/>
                    <a:pt x="421" y="1"/>
                  </a:cubicBezTo>
                  <a:close/>
                </a:path>
              </a:pathLst>
            </a:custGeom>
            <a:solidFill>
              <a:srgbClr val="FDC0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21dc857c910_2_84"/>
            <p:cNvSpPr/>
            <p:nvPr/>
          </p:nvSpPr>
          <p:spPr>
            <a:xfrm>
              <a:off x="1023342" y="2561828"/>
              <a:ext cx="447393" cy="723615"/>
            </a:xfrm>
            <a:custGeom>
              <a:rect b="b" l="l" r="r" t="t"/>
              <a:pathLst>
                <a:path extrusionOk="0" h="5056" w="3126">
                  <a:moveTo>
                    <a:pt x="1038" y="1"/>
                  </a:moveTo>
                  <a:lnTo>
                    <a:pt x="983" y="31"/>
                  </a:lnTo>
                  <a:cubicBezTo>
                    <a:pt x="790" y="143"/>
                    <a:pt x="177" y="598"/>
                    <a:pt x="253" y="1829"/>
                  </a:cubicBezTo>
                  <a:lnTo>
                    <a:pt x="284" y="2194"/>
                  </a:lnTo>
                  <a:cubicBezTo>
                    <a:pt x="329" y="2691"/>
                    <a:pt x="309" y="3187"/>
                    <a:pt x="218" y="3678"/>
                  </a:cubicBezTo>
                  <a:lnTo>
                    <a:pt x="0" y="4889"/>
                  </a:lnTo>
                  <a:cubicBezTo>
                    <a:pt x="0" y="4889"/>
                    <a:pt x="725" y="5056"/>
                    <a:pt x="1636" y="5056"/>
                  </a:cubicBezTo>
                  <a:cubicBezTo>
                    <a:pt x="2092" y="5056"/>
                    <a:pt x="2594" y="5014"/>
                    <a:pt x="3075" y="4889"/>
                  </a:cubicBezTo>
                  <a:cubicBezTo>
                    <a:pt x="2806" y="3769"/>
                    <a:pt x="2786" y="2569"/>
                    <a:pt x="2796" y="2052"/>
                  </a:cubicBezTo>
                  <a:cubicBezTo>
                    <a:pt x="2974" y="1850"/>
                    <a:pt x="3126" y="1606"/>
                    <a:pt x="3126" y="1363"/>
                  </a:cubicBezTo>
                  <a:cubicBezTo>
                    <a:pt x="3126" y="1181"/>
                    <a:pt x="2958" y="918"/>
                    <a:pt x="2761" y="669"/>
                  </a:cubicBezTo>
                  <a:cubicBezTo>
                    <a:pt x="2533" y="401"/>
                    <a:pt x="2209" y="137"/>
                    <a:pt x="2072" y="31"/>
                  </a:cubicBezTo>
                  <a:cubicBezTo>
                    <a:pt x="2041" y="56"/>
                    <a:pt x="1996" y="92"/>
                    <a:pt x="1925" y="132"/>
                  </a:cubicBezTo>
                  <a:cubicBezTo>
                    <a:pt x="1869" y="158"/>
                    <a:pt x="1803" y="188"/>
                    <a:pt x="1727" y="208"/>
                  </a:cubicBezTo>
                  <a:cubicBezTo>
                    <a:pt x="1682" y="213"/>
                    <a:pt x="1631" y="219"/>
                    <a:pt x="1581" y="219"/>
                  </a:cubicBezTo>
                  <a:cubicBezTo>
                    <a:pt x="1550" y="219"/>
                    <a:pt x="1520" y="213"/>
                    <a:pt x="1489" y="213"/>
                  </a:cubicBezTo>
                  <a:cubicBezTo>
                    <a:pt x="1201" y="178"/>
                    <a:pt x="1038" y="1"/>
                    <a:pt x="103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21dc857c910_2_84"/>
            <p:cNvSpPr/>
            <p:nvPr/>
          </p:nvSpPr>
          <p:spPr>
            <a:xfrm>
              <a:off x="1700445" y="2740873"/>
              <a:ext cx="142261" cy="139399"/>
            </a:xfrm>
            <a:custGeom>
              <a:rect b="b" l="l" r="r" t="t"/>
              <a:pathLst>
                <a:path extrusionOk="0" h="974" w="994">
                  <a:moveTo>
                    <a:pt x="618" y="1"/>
                  </a:moveTo>
                  <a:lnTo>
                    <a:pt x="497" y="128"/>
                  </a:lnTo>
                  <a:cubicBezTo>
                    <a:pt x="416" y="209"/>
                    <a:pt x="309" y="259"/>
                    <a:pt x="198" y="274"/>
                  </a:cubicBezTo>
                  <a:lnTo>
                    <a:pt x="41" y="300"/>
                  </a:lnTo>
                  <a:lnTo>
                    <a:pt x="0" y="675"/>
                  </a:lnTo>
                  <a:lnTo>
                    <a:pt x="127" y="973"/>
                  </a:lnTo>
                  <a:lnTo>
                    <a:pt x="563" y="903"/>
                  </a:lnTo>
                  <a:cubicBezTo>
                    <a:pt x="639" y="892"/>
                    <a:pt x="709" y="857"/>
                    <a:pt x="765" y="806"/>
                  </a:cubicBezTo>
                  <a:lnTo>
                    <a:pt x="892" y="690"/>
                  </a:lnTo>
                  <a:cubicBezTo>
                    <a:pt x="968" y="619"/>
                    <a:pt x="993" y="507"/>
                    <a:pt x="953" y="406"/>
                  </a:cubicBezTo>
                  <a:lnTo>
                    <a:pt x="826" y="112"/>
                  </a:lnTo>
                  <a:cubicBezTo>
                    <a:pt x="806" y="62"/>
                    <a:pt x="755" y="26"/>
                    <a:pt x="704" y="16"/>
                  </a:cubicBezTo>
                  <a:lnTo>
                    <a:pt x="618" y="1"/>
                  </a:ln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21dc857c910_2_84"/>
            <p:cNvSpPr/>
            <p:nvPr/>
          </p:nvSpPr>
          <p:spPr>
            <a:xfrm>
              <a:off x="1690999" y="2754183"/>
              <a:ext cx="37068" cy="83296"/>
            </a:xfrm>
            <a:custGeom>
              <a:rect b="b" l="l" r="r" t="t"/>
              <a:pathLst>
                <a:path extrusionOk="0" h="582" w="259">
                  <a:moveTo>
                    <a:pt x="70" y="1"/>
                  </a:moveTo>
                  <a:cubicBezTo>
                    <a:pt x="50" y="1"/>
                    <a:pt x="31" y="15"/>
                    <a:pt x="31" y="35"/>
                  </a:cubicBezTo>
                  <a:lnTo>
                    <a:pt x="6" y="268"/>
                  </a:lnTo>
                  <a:cubicBezTo>
                    <a:pt x="0" y="298"/>
                    <a:pt x="11" y="389"/>
                    <a:pt x="66" y="582"/>
                  </a:cubicBezTo>
                  <a:lnTo>
                    <a:pt x="259" y="394"/>
                  </a:lnTo>
                  <a:lnTo>
                    <a:pt x="183" y="131"/>
                  </a:lnTo>
                  <a:cubicBezTo>
                    <a:pt x="168" y="75"/>
                    <a:pt x="137" y="29"/>
                    <a:pt x="87" y="4"/>
                  </a:cubicBezTo>
                  <a:cubicBezTo>
                    <a:pt x="81" y="2"/>
                    <a:pt x="76" y="1"/>
                    <a:pt x="70" y="1"/>
                  </a:cubicBez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21dc857c910_2_84"/>
            <p:cNvSpPr/>
            <p:nvPr/>
          </p:nvSpPr>
          <p:spPr>
            <a:xfrm>
              <a:off x="1126246" y="2622798"/>
              <a:ext cx="615702" cy="443100"/>
            </a:xfrm>
            <a:custGeom>
              <a:rect b="b" l="l" r="r" t="t"/>
              <a:pathLst>
                <a:path extrusionOk="0" h="3096" w="4302">
                  <a:moveTo>
                    <a:pt x="547" y="0"/>
                  </a:moveTo>
                  <a:cubicBezTo>
                    <a:pt x="436" y="0"/>
                    <a:pt x="325" y="41"/>
                    <a:pt x="238" y="112"/>
                  </a:cubicBezTo>
                  <a:cubicBezTo>
                    <a:pt x="36" y="279"/>
                    <a:pt x="0" y="573"/>
                    <a:pt x="157" y="780"/>
                  </a:cubicBezTo>
                  <a:cubicBezTo>
                    <a:pt x="537" y="1282"/>
                    <a:pt x="1414" y="2457"/>
                    <a:pt x="1773" y="2938"/>
                  </a:cubicBezTo>
                  <a:cubicBezTo>
                    <a:pt x="1789" y="2964"/>
                    <a:pt x="1814" y="2984"/>
                    <a:pt x="1839" y="3004"/>
                  </a:cubicBezTo>
                  <a:cubicBezTo>
                    <a:pt x="1905" y="3065"/>
                    <a:pt x="1991" y="3095"/>
                    <a:pt x="2082" y="3095"/>
                  </a:cubicBezTo>
                  <a:cubicBezTo>
                    <a:pt x="2153" y="3095"/>
                    <a:pt x="2224" y="3075"/>
                    <a:pt x="2285" y="3040"/>
                  </a:cubicBezTo>
                  <a:lnTo>
                    <a:pt x="4261" y="1798"/>
                  </a:lnTo>
                  <a:lnTo>
                    <a:pt x="4301" y="1778"/>
                  </a:lnTo>
                  <a:lnTo>
                    <a:pt x="4276" y="1738"/>
                  </a:lnTo>
                  <a:lnTo>
                    <a:pt x="4083" y="1398"/>
                  </a:lnTo>
                  <a:lnTo>
                    <a:pt x="4058" y="1358"/>
                  </a:lnTo>
                  <a:lnTo>
                    <a:pt x="4022" y="1378"/>
                  </a:lnTo>
                  <a:lnTo>
                    <a:pt x="2219" y="2224"/>
                  </a:lnTo>
                  <a:lnTo>
                    <a:pt x="943" y="203"/>
                  </a:lnTo>
                  <a:cubicBezTo>
                    <a:pt x="851" y="76"/>
                    <a:pt x="704" y="0"/>
                    <a:pt x="547" y="0"/>
                  </a:cubicBez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21dc857c910_2_84"/>
            <p:cNvSpPr/>
            <p:nvPr/>
          </p:nvSpPr>
          <p:spPr>
            <a:xfrm>
              <a:off x="1116084" y="2617645"/>
              <a:ext cx="251032" cy="274218"/>
            </a:xfrm>
            <a:custGeom>
              <a:rect b="b" l="l" r="r" t="t"/>
              <a:pathLst>
                <a:path extrusionOk="0" h="1916" w="1754">
                  <a:moveTo>
                    <a:pt x="650" y="1"/>
                  </a:moveTo>
                  <a:cubicBezTo>
                    <a:pt x="487" y="1"/>
                    <a:pt x="329" y="63"/>
                    <a:pt x="213" y="188"/>
                  </a:cubicBezTo>
                  <a:cubicBezTo>
                    <a:pt x="0" y="411"/>
                    <a:pt x="0" y="756"/>
                    <a:pt x="188" y="1009"/>
                  </a:cubicBezTo>
                  <a:lnTo>
                    <a:pt x="938" y="1916"/>
                  </a:lnTo>
                  <a:lnTo>
                    <a:pt x="1753" y="1262"/>
                  </a:lnTo>
                  <a:lnTo>
                    <a:pt x="1247" y="350"/>
                  </a:lnTo>
                  <a:cubicBezTo>
                    <a:pt x="1216" y="295"/>
                    <a:pt x="1171" y="239"/>
                    <a:pt x="1120" y="193"/>
                  </a:cubicBezTo>
                  <a:cubicBezTo>
                    <a:pt x="987" y="65"/>
                    <a:pt x="816" y="1"/>
                    <a:pt x="65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21dc857c910_2_84"/>
            <p:cNvSpPr/>
            <p:nvPr/>
          </p:nvSpPr>
          <p:spPr>
            <a:xfrm>
              <a:off x="1214694" y="2248249"/>
              <a:ext cx="85872" cy="97178"/>
            </a:xfrm>
            <a:custGeom>
              <a:rect b="b" l="l" r="r" t="t"/>
              <a:pathLst>
                <a:path extrusionOk="0" h="679" w="600">
                  <a:moveTo>
                    <a:pt x="316" y="1"/>
                  </a:moveTo>
                  <a:cubicBezTo>
                    <a:pt x="303" y="1"/>
                    <a:pt x="289" y="2"/>
                    <a:pt x="274" y="3"/>
                  </a:cubicBezTo>
                  <a:cubicBezTo>
                    <a:pt x="0" y="44"/>
                    <a:pt x="46" y="368"/>
                    <a:pt x="168" y="561"/>
                  </a:cubicBezTo>
                  <a:cubicBezTo>
                    <a:pt x="222" y="638"/>
                    <a:pt x="297" y="679"/>
                    <a:pt x="352" y="679"/>
                  </a:cubicBezTo>
                  <a:cubicBezTo>
                    <a:pt x="359" y="679"/>
                    <a:pt x="365" y="678"/>
                    <a:pt x="370" y="677"/>
                  </a:cubicBezTo>
                  <a:cubicBezTo>
                    <a:pt x="431" y="672"/>
                    <a:pt x="507" y="601"/>
                    <a:pt x="537" y="500"/>
                  </a:cubicBezTo>
                  <a:cubicBezTo>
                    <a:pt x="600" y="293"/>
                    <a:pt x="558" y="1"/>
                    <a:pt x="316" y="1"/>
                  </a:cubicBezTo>
                  <a:close/>
                </a:path>
              </a:pathLst>
            </a:custGeom>
            <a:solidFill>
              <a:srgbClr val="FDA4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21dc857c910_2_84"/>
            <p:cNvSpPr/>
            <p:nvPr/>
          </p:nvSpPr>
          <p:spPr>
            <a:xfrm>
              <a:off x="953642" y="2027556"/>
              <a:ext cx="369250" cy="822368"/>
            </a:xfrm>
            <a:custGeom>
              <a:rect b="b" l="l" r="r" t="t"/>
              <a:pathLst>
                <a:path extrusionOk="0" h="5746" w="2580">
                  <a:moveTo>
                    <a:pt x="1921" y="0"/>
                  </a:moveTo>
                  <a:cubicBezTo>
                    <a:pt x="487" y="117"/>
                    <a:pt x="411" y="2214"/>
                    <a:pt x="588" y="2873"/>
                  </a:cubicBezTo>
                  <a:cubicBezTo>
                    <a:pt x="761" y="3531"/>
                    <a:pt x="1" y="4407"/>
                    <a:pt x="335" y="5157"/>
                  </a:cubicBezTo>
                  <a:cubicBezTo>
                    <a:pt x="516" y="5562"/>
                    <a:pt x="813" y="5746"/>
                    <a:pt x="1097" y="5746"/>
                  </a:cubicBezTo>
                  <a:cubicBezTo>
                    <a:pt x="1530" y="5746"/>
                    <a:pt x="1931" y="5319"/>
                    <a:pt x="1840" y="4600"/>
                  </a:cubicBezTo>
                  <a:cubicBezTo>
                    <a:pt x="1769" y="4028"/>
                    <a:pt x="2579" y="2807"/>
                    <a:pt x="2027" y="2143"/>
                  </a:cubicBezTo>
                  <a:cubicBezTo>
                    <a:pt x="1480" y="1485"/>
                    <a:pt x="2062" y="1312"/>
                    <a:pt x="2062" y="1312"/>
                  </a:cubicBezTo>
                  <a:lnTo>
                    <a:pt x="1921" y="0"/>
                  </a:lnTo>
                  <a:close/>
                </a:path>
              </a:pathLst>
            </a:custGeom>
            <a:solidFill>
              <a:srgbClr val="4835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 name="Google Shape;701;g21dc857c910_2_84"/>
          <p:cNvGrpSpPr/>
          <p:nvPr/>
        </p:nvGrpSpPr>
        <p:grpSpPr>
          <a:xfrm>
            <a:off x="1753927" y="1286125"/>
            <a:ext cx="6645948" cy="1121163"/>
            <a:chOff x="1753927" y="1286125"/>
            <a:chExt cx="6645948" cy="1121163"/>
          </a:xfrm>
        </p:grpSpPr>
        <p:sp>
          <p:nvSpPr>
            <p:cNvPr id="702" name="Google Shape;702;g21dc857c910_2_84"/>
            <p:cNvSpPr/>
            <p:nvPr/>
          </p:nvSpPr>
          <p:spPr>
            <a:xfrm>
              <a:off x="2595175" y="1424463"/>
              <a:ext cx="5804700" cy="72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21dc857c910_2_84"/>
            <p:cNvSpPr txBox="1"/>
            <p:nvPr/>
          </p:nvSpPr>
          <p:spPr>
            <a:xfrm>
              <a:off x="5525513" y="1511918"/>
              <a:ext cx="1980300" cy="5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Frequency of words in document.</a:t>
              </a:r>
              <a:endParaRPr b="0" i="0" sz="1200" u="none" cap="none" strike="noStrike">
                <a:solidFill>
                  <a:srgbClr val="000000"/>
                </a:solidFill>
                <a:latin typeface="Roboto"/>
                <a:ea typeface="Roboto"/>
                <a:cs typeface="Roboto"/>
                <a:sym typeface="Roboto"/>
              </a:endParaRPr>
            </a:p>
          </p:txBody>
        </p:sp>
        <p:grpSp>
          <p:nvGrpSpPr>
            <p:cNvPr id="704" name="Google Shape;704;g21dc857c910_2_84"/>
            <p:cNvGrpSpPr/>
            <p:nvPr/>
          </p:nvGrpSpPr>
          <p:grpSpPr>
            <a:xfrm>
              <a:off x="1753927" y="1286125"/>
              <a:ext cx="1640549" cy="1121163"/>
              <a:chOff x="1447617" y="981325"/>
              <a:chExt cx="1640549" cy="1121163"/>
            </a:xfrm>
          </p:grpSpPr>
          <p:sp>
            <p:nvSpPr>
              <p:cNvPr id="705" name="Google Shape;705;g21dc857c910_2_84"/>
              <p:cNvSpPr/>
              <p:nvPr/>
            </p:nvSpPr>
            <p:spPr>
              <a:xfrm>
                <a:off x="1447632" y="981325"/>
                <a:ext cx="1640534" cy="970244"/>
              </a:xfrm>
              <a:custGeom>
                <a:rect b="b" l="l" r="r" t="t"/>
                <a:pathLst>
                  <a:path extrusionOk="0" h="5492" w="9286">
                    <a:moveTo>
                      <a:pt x="401" y="0"/>
                    </a:moveTo>
                    <a:cubicBezTo>
                      <a:pt x="178" y="0"/>
                      <a:pt x="1" y="178"/>
                      <a:pt x="1" y="395"/>
                    </a:cubicBezTo>
                    <a:lnTo>
                      <a:pt x="1" y="5091"/>
                    </a:lnTo>
                    <a:cubicBezTo>
                      <a:pt x="1" y="5314"/>
                      <a:pt x="178" y="5491"/>
                      <a:pt x="401" y="5491"/>
                    </a:cubicBezTo>
                    <a:lnTo>
                      <a:pt x="8886" y="5491"/>
                    </a:lnTo>
                    <a:cubicBezTo>
                      <a:pt x="9108" y="5491"/>
                      <a:pt x="9286" y="5314"/>
                      <a:pt x="9286" y="5091"/>
                    </a:cubicBezTo>
                    <a:lnTo>
                      <a:pt x="9286" y="395"/>
                    </a:lnTo>
                    <a:cubicBezTo>
                      <a:pt x="9286" y="178"/>
                      <a:pt x="9108" y="0"/>
                      <a:pt x="88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21dc857c910_2_84"/>
              <p:cNvSpPr/>
              <p:nvPr/>
            </p:nvSpPr>
            <p:spPr>
              <a:xfrm flipH="1">
                <a:off x="1447617" y="1857963"/>
                <a:ext cx="173974" cy="244525"/>
              </a:xfrm>
              <a:custGeom>
                <a:rect b="b" l="l" r="r" t="t"/>
                <a:pathLst>
                  <a:path extrusionOk="0" h="1384" w="978">
                    <a:moveTo>
                      <a:pt x="0" y="0"/>
                    </a:moveTo>
                    <a:lnTo>
                      <a:pt x="978" y="1383"/>
                    </a:lnTo>
                    <a:lnTo>
                      <a:pt x="97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21dc857c910_2_84"/>
              <p:cNvSpPr/>
              <p:nvPr/>
            </p:nvSpPr>
            <p:spPr>
              <a:xfrm>
                <a:off x="1544270" y="1278479"/>
                <a:ext cx="573816" cy="573808"/>
              </a:xfrm>
              <a:custGeom>
                <a:rect b="b" l="l" r="r" t="t"/>
                <a:pathLst>
                  <a:path extrusionOk="0" h="3248" w="3248">
                    <a:moveTo>
                      <a:pt x="1" y="0"/>
                    </a:moveTo>
                    <a:lnTo>
                      <a:pt x="1" y="3247"/>
                    </a:lnTo>
                    <a:lnTo>
                      <a:pt x="3248" y="3247"/>
                    </a:lnTo>
                    <a:lnTo>
                      <a:pt x="32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21dc857c910_2_84"/>
              <p:cNvSpPr/>
              <p:nvPr/>
            </p:nvSpPr>
            <p:spPr>
              <a:xfrm>
                <a:off x="1743022" y="1462743"/>
                <a:ext cx="177374" cy="205108"/>
              </a:xfrm>
              <a:custGeom>
                <a:rect b="b" l="l" r="r" t="t"/>
                <a:pathLst>
                  <a:path extrusionOk="0" h="1161" w="1004">
                    <a:moveTo>
                      <a:pt x="0" y="1"/>
                    </a:moveTo>
                    <a:lnTo>
                      <a:pt x="0" y="1161"/>
                    </a:lnTo>
                    <a:lnTo>
                      <a:pt x="1003" y="578"/>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21dc857c910_2_84"/>
              <p:cNvSpPr/>
              <p:nvPr/>
            </p:nvSpPr>
            <p:spPr>
              <a:xfrm>
                <a:off x="2311189" y="1113825"/>
                <a:ext cx="561273" cy="74376"/>
              </a:xfrm>
              <a:custGeom>
                <a:rect b="b" l="l" r="r" t="t"/>
                <a:pathLst>
                  <a:path extrusionOk="0" h="421" w="3177">
                    <a:moveTo>
                      <a:pt x="1" y="0"/>
                    </a:moveTo>
                    <a:lnTo>
                      <a:pt x="1" y="421"/>
                    </a:lnTo>
                    <a:lnTo>
                      <a:pt x="3177" y="421"/>
                    </a:lnTo>
                    <a:lnTo>
                      <a:pt x="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21dc857c910_2_84"/>
              <p:cNvSpPr/>
              <p:nvPr/>
            </p:nvSpPr>
            <p:spPr>
              <a:xfrm>
                <a:off x="2209251" y="1278479"/>
                <a:ext cx="765324" cy="73493"/>
              </a:xfrm>
              <a:custGeom>
                <a:rect b="b" l="l" r="r" t="t"/>
                <a:pathLst>
                  <a:path extrusionOk="0" h="416" w="4332">
                    <a:moveTo>
                      <a:pt x="0" y="0"/>
                    </a:moveTo>
                    <a:lnTo>
                      <a:pt x="0" y="416"/>
                    </a:lnTo>
                    <a:lnTo>
                      <a:pt x="4331" y="416"/>
                    </a:lnTo>
                    <a:lnTo>
                      <a:pt x="43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21dc857c910_2_84"/>
              <p:cNvSpPr/>
              <p:nvPr/>
            </p:nvSpPr>
            <p:spPr>
              <a:xfrm>
                <a:off x="2209251" y="1402853"/>
                <a:ext cx="765324" cy="74376"/>
              </a:xfrm>
              <a:custGeom>
                <a:rect b="b" l="l" r="r" t="t"/>
                <a:pathLst>
                  <a:path extrusionOk="0" h="421" w="4332">
                    <a:moveTo>
                      <a:pt x="0" y="0"/>
                    </a:moveTo>
                    <a:lnTo>
                      <a:pt x="0" y="421"/>
                    </a:lnTo>
                    <a:lnTo>
                      <a:pt x="4331" y="421"/>
                    </a:lnTo>
                    <a:lnTo>
                      <a:pt x="43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21dc857c910_2_84"/>
              <p:cNvSpPr/>
              <p:nvPr/>
            </p:nvSpPr>
            <p:spPr>
              <a:xfrm>
                <a:off x="2209251" y="1528110"/>
                <a:ext cx="765324" cy="74376"/>
              </a:xfrm>
              <a:custGeom>
                <a:rect b="b" l="l" r="r" t="t"/>
                <a:pathLst>
                  <a:path extrusionOk="0" h="421" w="4332">
                    <a:moveTo>
                      <a:pt x="0" y="0"/>
                    </a:moveTo>
                    <a:lnTo>
                      <a:pt x="0" y="421"/>
                    </a:lnTo>
                    <a:lnTo>
                      <a:pt x="4331" y="421"/>
                    </a:lnTo>
                    <a:lnTo>
                      <a:pt x="43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21dc857c910_2_84"/>
              <p:cNvSpPr/>
              <p:nvPr/>
            </p:nvSpPr>
            <p:spPr>
              <a:xfrm>
                <a:off x="2209251" y="1653367"/>
                <a:ext cx="765324" cy="73493"/>
              </a:xfrm>
              <a:custGeom>
                <a:rect b="b" l="l" r="r" t="t"/>
                <a:pathLst>
                  <a:path extrusionOk="0" h="416" w="4332">
                    <a:moveTo>
                      <a:pt x="0" y="1"/>
                    </a:moveTo>
                    <a:lnTo>
                      <a:pt x="0" y="416"/>
                    </a:lnTo>
                    <a:lnTo>
                      <a:pt x="4331" y="416"/>
                    </a:lnTo>
                    <a:lnTo>
                      <a:pt x="433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21dc857c910_2_84"/>
              <p:cNvSpPr/>
              <p:nvPr/>
            </p:nvSpPr>
            <p:spPr>
              <a:xfrm>
                <a:off x="2209251" y="1777741"/>
                <a:ext cx="492372" cy="74553"/>
              </a:xfrm>
              <a:custGeom>
                <a:rect b="b" l="l" r="r" t="t"/>
                <a:pathLst>
                  <a:path extrusionOk="0" h="422" w="2787">
                    <a:moveTo>
                      <a:pt x="0" y="1"/>
                    </a:moveTo>
                    <a:lnTo>
                      <a:pt x="0" y="421"/>
                    </a:lnTo>
                    <a:lnTo>
                      <a:pt x="2786" y="421"/>
                    </a:lnTo>
                    <a:lnTo>
                      <a:pt x="27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21dc857c910_2_84"/>
              <p:cNvSpPr/>
              <p:nvPr/>
            </p:nvSpPr>
            <p:spPr>
              <a:xfrm>
                <a:off x="1551076" y="1113825"/>
                <a:ext cx="561273" cy="74376"/>
              </a:xfrm>
              <a:custGeom>
                <a:rect b="b" l="l" r="r" t="t"/>
                <a:pathLst>
                  <a:path extrusionOk="0" h="421" w="3177">
                    <a:moveTo>
                      <a:pt x="1" y="0"/>
                    </a:moveTo>
                    <a:lnTo>
                      <a:pt x="1" y="421"/>
                    </a:lnTo>
                    <a:lnTo>
                      <a:pt x="3177" y="421"/>
                    </a:lnTo>
                    <a:lnTo>
                      <a:pt x="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g21dc857c910_2_84"/>
            <p:cNvSpPr/>
            <p:nvPr/>
          </p:nvSpPr>
          <p:spPr>
            <a:xfrm>
              <a:off x="3631300" y="1541325"/>
              <a:ext cx="1590900" cy="492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Bag Of Words</a:t>
              </a:r>
              <a:endParaRPr b="0" i="0" sz="1400" u="none" cap="none" strike="noStrike">
                <a:solidFill>
                  <a:schemeClr val="lt1"/>
                </a:solidFill>
                <a:latin typeface="Arial"/>
                <a:ea typeface="Arial"/>
                <a:cs typeface="Arial"/>
                <a:sym typeface="Arial"/>
              </a:endParaRPr>
            </a:p>
          </p:txBody>
        </p:sp>
        <p:sp>
          <p:nvSpPr>
            <p:cNvPr id="717" name="Google Shape;717;g21dc857c910_2_84"/>
            <p:cNvSpPr/>
            <p:nvPr/>
          </p:nvSpPr>
          <p:spPr>
            <a:xfrm>
              <a:off x="7809125" y="1545675"/>
              <a:ext cx="483900" cy="483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1</a:t>
              </a:r>
              <a:endParaRPr b="0" i="0" sz="1400" u="none" cap="none" strike="noStrike">
                <a:solidFill>
                  <a:srgbClr val="000000"/>
                </a:solidFill>
                <a:latin typeface="Arial"/>
                <a:ea typeface="Arial"/>
                <a:cs typeface="Arial"/>
                <a:sym typeface="Arial"/>
              </a:endParaRPr>
            </a:p>
          </p:txBody>
        </p:sp>
      </p:grpSp>
      <p:grpSp>
        <p:nvGrpSpPr>
          <p:cNvPr id="718" name="Google Shape;718;g21dc857c910_2_84"/>
          <p:cNvGrpSpPr/>
          <p:nvPr/>
        </p:nvGrpSpPr>
        <p:grpSpPr>
          <a:xfrm>
            <a:off x="2050487" y="2395275"/>
            <a:ext cx="6349388" cy="970230"/>
            <a:chOff x="2050487" y="2395275"/>
            <a:chExt cx="6349388" cy="970230"/>
          </a:xfrm>
        </p:grpSpPr>
        <p:sp>
          <p:nvSpPr>
            <p:cNvPr id="719" name="Google Shape;719;g21dc857c910_2_84"/>
            <p:cNvSpPr/>
            <p:nvPr/>
          </p:nvSpPr>
          <p:spPr>
            <a:xfrm>
              <a:off x="2595175" y="2525419"/>
              <a:ext cx="5804700" cy="72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0" name="Google Shape;720;g21dc857c910_2_84"/>
            <p:cNvGrpSpPr/>
            <p:nvPr/>
          </p:nvGrpSpPr>
          <p:grpSpPr>
            <a:xfrm>
              <a:off x="2050487" y="2395275"/>
              <a:ext cx="1344007" cy="970230"/>
              <a:chOff x="1763574" y="2266250"/>
              <a:chExt cx="1344007" cy="970230"/>
            </a:xfrm>
          </p:grpSpPr>
          <p:sp>
            <p:nvSpPr>
              <p:cNvPr id="721" name="Google Shape;721;g21dc857c910_2_84"/>
              <p:cNvSpPr/>
              <p:nvPr/>
            </p:nvSpPr>
            <p:spPr>
              <a:xfrm>
                <a:off x="1939797" y="2266250"/>
                <a:ext cx="1167784" cy="970230"/>
              </a:xfrm>
              <a:custGeom>
                <a:rect b="b" l="l" r="r" t="t"/>
                <a:pathLst>
                  <a:path extrusionOk="0" h="5492" w="9286">
                    <a:moveTo>
                      <a:pt x="401" y="0"/>
                    </a:moveTo>
                    <a:cubicBezTo>
                      <a:pt x="178" y="0"/>
                      <a:pt x="1" y="178"/>
                      <a:pt x="1" y="395"/>
                    </a:cubicBezTo>
                    <a:lnTo>
                      <a:pt x="1" y="5091"/>
                    </a:lnTo>
                    <a:cubicBezTo>
                      <a:pt x="1" y="5314"/>
                      <a:pt x="178" y="5491"/>
                      <a:pt x="401" y="5491"/>
                    </a:cubicBezTo>
                    <a:lnTo>
                      <a:pt x="8886" y="5491"/>
                    </a:lnTo>
                    <a:cubicBezTo>
                      <a:pt x="9108" y="5491"/>
                      <a:pt x="9286" y="5314"/>
                      <a:pt x="9286" y="5091"/>
                    </a:cubicBezTo>
                    <a:lnTo>
                      <a:pt x="9286" y="395"/>
                    </a:lnTo>
                    <a:cubicBezTo>
                      <a:pt x="9286" y="178"/>
                      <a:pt x="9108" y="0"/>
                      <a:pt x="88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21dc857c910_2_84"/>
              <p:cNvSpPr/>
              <p:nvPr/>
            </p:nvSpPr>
            <p:spPr>
              <a:xfrm flipH="1" rot="5400000">
                <a:off x="1795725" y="2236329"/>
                <a:ext cx="180199" cy="244501"/>
              </a:xfrm>
              <a:custGeom>
                <a:rect b="b" l="l" r="r" t="t"/>
                <a:pathLst>
                  <a:path extrusionOk="0" h="1384" w="978">
                    <a:moveTo>
                      <a:pt x="0" y="0"/>
                    </a:moveTo>
                    <a:lnTo>
                      <a:pt x="978" y="1383"/>
                    </a:lnTo>
                    <a:lnTo>
                      <a:pt x="97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21dc857c910_2_84"/>
              <p:cNvSpPr/>
              <p:nvPr/>
            </p:nvSpPr>
            <p:spPr>
              <a:xfrm>
                <a:off x="2073398" y="2537797"/>
                <a:ext cx="447404" cy="447404"/>
              </a:xfrm>
              <a:custGeom>
                <a:rect b="b" l="l" r="r" t="t"/>
                <a:pathLst>
                  <a:path extrusionOk="0" h="3248" w="3248">
                    <a:moveTo>
                      <a:pt x="1" y="0"/>
                    </a:moveTo>
                    <a:lnTo>
                      <a:pt x="1" y="3247"/>
                    </a:lnTo>
                    <a:lnTo>
                      <a:pt x="3248" y="3247"/>
                    </a:lnTo>
                    <a:lnTo>
                      <a:pt x="32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21dc857c910_2_84"/>
              <p:cNvSpPr/>
              <p:nvPr/>
            </p:nvSpPr>
            <p:spPr>
              <a:xfrm>
                <a:off x="2228362" y="2681467"/>
                <a:ext cx="138298" cy="159925"/>
              </a:xfrm>
              <a:custGeom>
                <a:rect b="b" l="l" r="r" t="t"/>
                <a:pathLst>
                  <a:path extrusionOk="0" h="1161" w="1004">
                    <a:moveTo>
                      <a:pt x="0" y="1"/>
                    </a:moveTo>
                    <a:lnTo>
                      <a:pt x="0" y="1161"/>
                    </a:lnTo>
                    <a:lnTo>
                      <a:pt x="1003" y="578"/>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21dc857c910_2_84"/>
              <p:cNvSpPr/>
              <p:nvPr/>
            </p:nvSpPr>
            <p:spPr>
              <a:xfrm>
                <a:off x="2253061" y="2398738"/>
                <a:ext cx="561273" cy="74376"/>
              </a:xfrm>
              <a:custGeom>
                <a:rect b="b" l="l" r="r" t="t"/>
                <a:pathLst>
                  <a:path extrusionOk="0" h="421" w="3177">
                    <a:moveTo>
                      <a:pt x="1" y="0"/>
                    </a:moveTo>
                    <a:lnTo>
                      <a:pt x="1" y="421"/>
                    </a:lnTo>
                    <a:lnTo>
                      <a:pt x="3177" y="421"/>
                    </a:lnTo>
                    <a:lnTo>
                      <a:pt x="317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21dc857c910_2_84"/>
              <p:cNvSpPr/>
              <p:nvPr/>
            </p:nvSpPr>
            <p:spPr>
              <a:xfrm>
                <a:off x="2596525" y="2543700"/>
                <a:ext cx="397439" cy="73493"/>
              </a:xfrm>
              <a:custGeom>
                <a:rect b="b" l="l" r="r" t="t"/>
                <a:pathLst>
                  <a:path extrusionOk="0" h="416" w="4332">
                    <a:moveTo>
                      <a:pt x="0" y="0"/>
                    </a:moveTo>
                    <a:lnTo>
                      <a:pt x="0" y="416"/>
                    </a:lnTo>
                    <a:lnTo>
                      <a:pt x="4331" y="416"/>
                    </a:lnTo>
                    <a:lnTo>
                      <a:pt x="43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21dc857c910_2_84"/>
              <p:cNvSpPr/>
              <p:nvPr/>
            </p:nvSpPr>
            <p:spPr>
              <a:xfrm>
                <a:off x="2596525" y="2668074"/>
                <a:ext cx="397439" cy="74376"/>
              </a:xfrm>
              <a:custGeom>
                <a:rect b="b" l="l" r="r" t="t"/>
                <a:pathLst>
                  <a:path extrusionOk="0" h="421" w="4332">
                    <a:moveTo>
                      <a:pt x="0" y="0"/>
                    </a:moveTo>
                    <a:lnTo>
                      <a:pt x="0" y="421"/>
                    </a:lnTo>
                    <a:lnTo>
                      <a:pt x="4331" y="421"/>
                    </a:lnTo>
                    <a:lnTo>
                      <a:pt x="43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21dc857c910_2_84"/>
              <p:cNvSpPr/>
              <p:nvPr/>
            </p:nvSpPr>
            <p:spPr>
              <a:xfrm>
                <a:off x="2597440" y="2793325"/>
                <a:ext cx="396540" cy="74376"/>
              </a:xfrm>
              <a:custGeom>
                <a:rect b="b" l="l" r="r" t="t"/>
                <a:pathLst>
                  <a:path extrusionOk="0" h="421" w="4332">
                    <a:moveTo>
                      <a:pt x="0" y="0"/>
                    </a:moveTo>
                    <a:lnTo>
                      <a:pt x="0" y="421"/>
                    </a:lnTo>
                    <a:lnTo>
                      <a:pt x="4331" y="421"/>
                    </a:lnTo>
                    <a:lnTo>
                      <a:pt x="43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21dc857c910_2_84"/>
              <p:cNvSpPr/>
              <p:nvPr/>
            </p:nvSpPr>
            <p:spPr>
              <a:xfrm>
                <a:off x="2597440" y="2918582"/>
                <a:ext cx="396540" cy="73493"/>
              </a:xfrm>
              <a:custGeom>
                <a:rect b="b" l="l" r="r" t="t"/>
                <a:pathLst>
                  <a:path extrusionOk="0" h="416" w="4332">
                    <a:moveTo>
                      <a:pt x="0" y="1"/>
                    </a:moveTo>
                    <a:lnTo>
                      <a:pt x="0" y="416"/>
                    </a:lnTo>
                    <a:lnTo>
                      <a:pt x="4331" y="416"/>
                    </a:lnTo>
                    <a:lnTo>
                      <a:pt x="433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g21dc857c910_2_84"/>
              <p:cNvSpPr/>
              <p:nvPr/>
            </p:nvSpPr>
            <p:spPr>
              <a:xfrm>
                <a:off x="2073401" y="3062650"/>
                <a:ext cx="920574" cy="74551"/>
              </a:xfrm>
              <a:custGeom>
                <a:rect b="b" l="l" r="r" t="t"/>
                <a:pathLst>
                  <a:path extrusionOk="0" h="422" w="2787">
                    <a:moveTo>
                      <a:pt x="0" y="1"/>
                    </a:moveTo>
                    <a:lnTo>
                      <a:pt x="0" y="421"/>
                    </a:lnTo>
                    <a:lnTo>
                      <a:pt x="2786" y="421"/>
                    </a:lnTo>
                    <a:lnTo>
                      <a:pt x="27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1" name="Google Shape;731;g21dc857c910_2_84"/>
            <p:cNvSpPr/>
            <p:nvPr/>
          </p:nvSpPr>
          <p:spPr>
            <a:xfrm>
              <a:off x="3631300" y="2642275"/>
              <a:ext cx="1590900" cy="492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TF-IDF</a:t>
              </a:r>
              <a:endParaRPr b="0" i="0" sz="1400" u="none" cap="none" strike="noStrike">
                <a:solidFill>
                  <a:schemeClr val="lt1"/>
                </a:solidFill>
                <a:latin typeface="Arial"/>
                <a:ea typeface="Arial"/>
                <a:cs typeface="Arial"/>
                <a:sym typeface="Arial"/>
              </a:endParaRPr>
            </a:p>
          </p:txBody>
        </p:sp>
        <p:sp>
          <p:nvSpPr>
            <p:cNvPr id="732" name="Google Shape;732;g21dc857c910_2_84"/>
            <p:cNvSpPr/>
            <p:nvPr/>
          </p:nvSpPr>
          <p:spPr>
            <a:xfrm>
              <a:off x="7809125" y="2646625"/>
              <a:ext cx="483900" cy="483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2</a:t>
              </a:r>
              <a:endParaRPr b="0" i="0" sz="1400" u="none" cap="none" strike="noStrike">
                <a:solidFill>
                  <a:srgbClr val="000000"/>
                </a:solidFill>
                <a:latin typeface="Arial"/>
                <a:ea typeface="Arial"/>
                <a:cs typeface="Arial"/>
                <a:sym typeface="Arial"/>
              </a:endParaRPr>
            </a:p>
          </p:txBody>
        </p:sp>
        <p:sp>
          <p:nvSpPr>
            <p:cNvPr id="733" name="Google Shape;733;g21dc857c910_2_84"/>
            <p:cNvSpPr txBox="1"/>
            <p:nvPr/>
          </p:nvSpPr>
          <p:spPr>
            <a:xfrm>
              <a:off x="5525513" y="2612868"/>
              <a:ext cx="1980300" cy="55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Measures how important a word is to a document.</a:t>
              </a:r>
              <a:endParaRPr b="0" i="0" sz="1200" u="none" cap="none" strike="noStrike">
                <a:solidFill>
                  <a:srgbClr val="000000"/>
                </a:solidFill>
                <a:latin typeface="Roboto"/>
                <a:ea typeface="Roboto"/>
                <a:cs typeface="Roboto"/>
                <a:sym typeface="Roboto"/>
              </a:endParaRPr>
            </a:p>
          </p:txBody>
        </p:sp>
      </p:grpSp>
      <p:grpSp>
        <p:nvGrpSpPr>
          <p:cNvPr id="734" name="Google Shape;734;g21dc857c910_2_84"/>
          <p:cNvGrpSpPr/>
          <p:nvPr/>
        </p:nvGrpSpPr>
        <p:grpSpPr>
          <a:xfrm>
            <a:off x="1937888" y="3321137"/>
            <a:ext cx="6461987" cy="1153513"/>
            <a:chOff x="1937888" y="3321137"/>
            <a:chExt cx="6461987" cy="1153513"/>
          </a:xfrm>
        </p:grpSpPr>
        <p:sp>
          <p:nvSpPr>
            <p:cNvPr id="735" name="Google Shape;735;g21dc857c910_2_84"/>
            <p:cNvSpPr/>
            <p:nvPr/>
          </p:nvSpPr>
          <p:spPr>
            <a:xfrm>
              <a:off x="2595175" y="3626375"/>
              <a:ext cx="5804700" cy="726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6" name="Google Shape;736;g21dc857c910_2_84"/>
            <p:cNvGrpSpPr/>
            <p:nvPr/>
          </p:nvGrpSpPr>
          <p:grpSpPr>
            <a:xfrm>
              <a:off x="1937888" y="3321137"/>
              <a:ext cx="1456625" cy="1153513"/>
              <a:chOff x="1650976" y="3244937"/>
              <a:chExt cx="1456625" cy="1153513"/>
            </a:xfrm>
          </p:grpSpPr>
          <p:sp>
            <p:nvSpPr>
              <p:cNvPr id="737" name="Google Shape;737;g21dc857c910_2_84"/>
              <p:cNvSpPr/>
              <p:nvPr/>
            </p:nvSpPr>
            <p:spPr>
              <a:xfrm flipH="1" rot="10800000">
                <a:off x="1650976" y="3428206"/>
                <a:ext cx="1456625" cy="970244"/>
              </a:xfrm>
              <a:custGeom>
                <a:rect b="b" l="l" r="r" t="t"/>
                <a:pathLst>
                  <a:path extrusionOk="0" h="5492" w="9286">
                    <a:moveTo>
                      <a:pt x="401" y="0"/>
                    </a:moveTo>
                    <a:cubicBezTo>
                      <a:pt x="178" y="0"/>
                      <a:pt x="1" y="178"/>
                      <a:pt x="1" y="395"/>
                    </a:cubicBezTo>
                    <a:lnTo>
                      <a:pt x="1" y="5091"/>
                    </a:lnTo>
                    <a:cubicBezTo>
                      <a:pt x="1" y="5314"/>
                      <a:pt x="178" y="5491"/>
                      <a:pt x="401" y="5491"/>
                    </a:cubicBezTo>
                    <a:lnTo>
                      <a:pt x="8886" y="5491"/>
                    </a:lnTo>
                    <a:cubicBezTo>
                      <a:pt x="9108" y="5491"/>
                      <a:pt x="9286" y="5314"/>
                      <a:pt x="9286" y="5091"/>
                    </a:cubicBezTo>
                    <a:lnTo>
                      <a:pt x="9286" y="395"/>
                    </a:lnTo>
                    <a:cubicBezTo>
                      <a:pt x="9286" y="178"/>
                      <a:pt x="9108" y="0"/>
                      <a:pt x="88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g21dc857c910_2_84"/>
              <p:cNvSpPr/>
              <p:nvPr/>
            </p:nvSpPr>
            <p:spPr>
              <a:xfrm rot="10800000">
                <a:off x="1650984" y="3244937"/>
                <a:ext cx="170974" cy="244525"/>
              </a:xfrm>
              <a:custGeom>
                <a:rect b="b" l="l" r="r" t="t"/>
                <a:pathLst>
                  <a:path extrusionOk="0" h="1384" w="978">
                    <a:moveTo>
                      <a:pt x="0" y="0"/>
                    </a:moveTo>
                    <a:lnTo>
                      <a:pt x="978" y="1383"/>
                    </a:lnTo>
                    <a:lnTo>
                      <a:pt x="97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21dc857c910_2_84"/>
              <p:cNvSpPr/>
              <p:nvPr/>
            </p:nvSpPr>
            <p:spPr>
              <a:xfrm flipH="1" rot="10800000">
                <a:off x="1777214" y="3554588"/>
                <a:ext cx="447404" cy="447404"/>
              </a:xfrm>
              <a:custGeom>
                <a:rect b="b" l="l" r="r" t="t"/>
                <a:pathLst>
                  <a:path extrusionOk="0" h="3248" w="3248">
                    <a:moveTo>
                      <a:pt x="1" y="0"/>
                    </a:moveTo>
                    <a:lnTo>
                      <a:pt x="1" y="3247"/>
                    </a:lnTo>
                    <a:lnTo>
                      <a:pt x="3248" y="3247"/>
                    </a:lnTo>
                    <a:lnTo>
                      <a:pt x="324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21dc857c910_2_84"/>
              <p:cNvSpPr/>
              <p:nvPr/>
            </p:nvSpPr>
            <p:spPr>
              <a:xfrm flipH="1" rot="10800000">
                <a:off x="1932178" y="3698397"/>
                <a:ext cx="138298" cy="159925"/>
              </a:xfrm>
              <a:custGeom>
                <a:rect b="b" l="l" r="r" t="t"/>
                <a:pathLst>
                  <a:path extrusionOk="0" h="1161" w="1004">
                    <a:moveTo>
                      <a:pt x="0" y="1"/>
                    </a:moveTo>
                    <a:lnTo>
                      <a:pt x="0" y="1161"/>
                    </a:lnTo>
                    <a:lnTo>
                      <a:pt x="1003" y="578"/>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21dc857c910_2_84"/>
              <p:cNvSpPr/>
              <p:nvPr/>
            </p:nvSpPr>
            <p:spPr>
              <a:xfrm flipH="1" rot="10800000">
                <a:off x="2296203" y="3922607"/>
                <a:ext cx="697777" cy="73493"/>
              </a:xfrm>
              <a:custGeom>
                <a:rect b="b" l="l" r="r" t="t"/>
                <a:pathLst>
                  <a:path extrusionOk="0" h="416" w="4332">
                    <a:moveTo>
                      <a:pt x="0" y="0"/>
                    </a:moveTo>
                    <a:lnTo>
                      <a:pt x="0" y="416"/>
                    </a:lnTo>
                    <a:lnTo>
                      <a:pt x="4331" y="416"/>
                    </a:lnTo>
                    <a:lnTo>
                      <a:pt x="43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21dc857c910_2_84"/>
              <p:cNvSpPr/>
              <p:nvPr/>
            </p:nvSpPr>
            <p:spPr>
              <a:xfrm flipH="1" rot="10800000">
                <a:off x="2296203" y="3797350"/>
                <a:ext cx="697777" cy="74376"/>
              </a:xfrm>
              <a:custGeom>
                <a:rect b="b" l="l" r="r" t="t"/>
                <a:pathLst>
                  <a:path extrusionOk="0" h="421" w="4332">
                    <a:moveTo>
                      <a:pt x="0" y="0"/>
                    </a:moveTo>
                    <a:lnTo>
                      <a:pt x="0" y="421"/>
                    </a:lnTo>
                    <a:lnTo>
                      <a:pt x="4331" y="421"/>
                    </a:lnTo>
                    <a:lnTo>
                      <a:pt x="43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21dc857c910_2_84"/>
              <p:cNvSpPr/>
              <p:nvPr/>
            </p:nvSpPr>
            <p:spPr>
              <a:xfrm flipH="1" rot="10800000">
                <a:off x="2297809" y="3672099"/>
                <a:ext cx="696196" cy="74376"/>
              </a:xfrm>
              <a:custGeom>
                <a:rect b="b" l="l" r="r" t="t"/>
                <a:pathLst>
                  <a:path extrusionOk="0" h="421" w="4332">
                    <a:moveTo>
                      <a:pt x="0" y="0"/>
                    </a:moveTo>
                    <a:lnTo>
                      <a:pt x="0" y="421"/>
                    </a:lnTo>
                    <a:lnTo>
                      <a:pt x="4331" y="421"/>
                    </a:lnTo>
                    <a:lnTo>
                      <a:pt x="433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21dc857c910_2_84"/>
              <p:cNvSpPr/>
              <p:nvPr/>
            </p:nvSpPr>
            <p:spPr>
              <a:xfrm flipH="1" rot="10800000">
                <a:off x="2297809" y="3547725"/>
                <a:ext cx="696196" cy="73493"/>
              </a:xfrm>
              <a:custGeom>
                <a:rect b="b" l="l" r="r" t="t"/>
                <a:pathLst>
                  <a:path extrusionOk="0" h="416" w="4332">
                    <a:moveTo>
                      <a:pt x="0" y="1"/>
                    </a:moveTo>
                    <a:lnTo>
                      <a:pt x="0" y="416"/>
                    </a:lnTo>
                    <a:lnTo>
                      <a:pt x="4331" y="416"/>
                    </a:lnTo>
                    <a:lnTo>
                      <a:pt x="433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g21dc857c910_2_84"/>
              <p:cNvSpPr/>
              <p:nvPr/>
            </p:nvSpPr>
            <p:spPr>
              <a:xfrm flipH="1" rot="10800000">
                <a:off x="1777227" y="4065900"/>
                <a:ext cx="1216748" cy="74555"/>
              </a:xfrm>
              <a:custGeom>
                <a:rect b="b" l="l" r="r" t="t"/>
                <a:pathLst>
                  <a:path extrusionOk="0" h="422" w="2787">
                    <a:moveTo>
                      <a:pt x="0" y="1"/>
                    </a:moveTo>
                    <a:lnTo>
                      <a:pt x="0" y="421"/>
                    </a:lnTo>
                    <a:lnTo>
                      <a:pt x="2786" y="421"/>
                    </a:lnTo>
                    <a:lnTo>
                      <a:pt x="27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g21dc857c910_2_84"/>
              <p:cNvSpPr/>
              <p:nvPr/>
            </p:nvSpPr>
            <p:spPr>
              <a:xfrm flipH="1" rot="10800000">
                <a:off x="1777227" y="4204395"/>
                <a:ext cx="1216748" cy="74555"/>
              </a:xfrm>
              <a:custGeom>
                <a:rect b="b" l="l" r="r" t="t"/>
                <a:pathLst>
                  <a:path extrusionOk="0" h="422" w="2787">
                    <a:moveTo>
                      <a:pt x="0" y="1"/>
                    </a:moveTo>
                    <a:lnTo>
                      <a:pt x="0" y="421"/>
                    </a:lnTo>
                    <a:lnTo>
                      <a:pt x="2786" y="421"/>
                    </a:lnTo>
                    <a:lnTo>
                      <a:pt x="27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7" name="Google Shape;747;g21dc857c910_2_84"/>
            <p:cNvSpPr/>
            <p:nvPr/>
          </p:nvSpPr>
          <p:spPr>
            <a:xfrm>
              <a:off x="3631300" y="3743225"/>
              <a:ext cx="1590900" cy="492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Bag of words + LDA</a:t>
              </a:r>
              <a:endParaRPr b="0" i="0" sz="1400" u="none" cap="none" strike="noStrike">
                <a:solidFill>
                  <a:schemeClr val="lt1"/>
                </a:solidFill>
                <a:latin typeface="Arial"/>
                <a:ea typeface="Arial"/>
                <a:cs typeface="Arial"/>
                <a:sym typeface="Arial"/>
              </a:endParaRPr>
            </a:p>
          </p:txBody>
        </p:sp>
        <p:sp>
          <p:nvSpPr>
            <p:cNvPr id="748" name="Google Shape;748;g21dc857c910_2_84"/>
            <p:cNvSpPr/>
            <p:nvPr/>
          </p:nvSpPr>
          <p:spPr>
            <a:xfrm>
              <a:off x="7809125" y="3747575"/>
              <a:ext cx="483900" cy="483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3</a:t>
              </a:r>
              <a:endParaRPr b="0" i="0" sz="1400" u="none" cap="none" strike="noStrike">
                <a:solidFill>
                  <a:srgbClr val="000000"/>
                </a:solidFill>
                <a:latin typeface="Arial"/>
                <a:ea typeface="Arial"/>
                <a:cs typeface="Arial"/>
                <a:sym typeface="Arial"/>
              </a:endParaRPr>
            </a:p>
          </p:txBody>
        </p:sp>
        <p:sp>
          <p:nvSpPr>
            <p:cNvPr id="749" name="Google Shape;749;g21dc857c910_2_84"/>
            <p:cNvSpPr txBox="1"/>
            <p:nvPr/>
          </p:nvSpPr>
          <p:spPr>
            <a:xfrm>
              <a:off x="5525525" y="3626375"/>
              <a:ext cx="2152800" cy="7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 For feature extraction, to better understand underlying topic present in text</a:t>
              </a:r>
              <a:endParaRPr b="0" i="0" sz="1200" u="none" cap="none" strike="noStrike">
                <a:solidFill>
                  <a:srgbClr val="000000"/>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Topic Modeling - LDA</a:t>
            </a:r>
            <a:endParaRPr sz="2400"/>
          </a:p>
        </p:txBody>
      </p:sp>
      <p:pic>
        <p:nvPicPr>
          <p:cNvPr id="755" name="Google Shape;755;p11"/>
          <p:cNvPicPr preferRelativeResize="0"/>
          <p:nvPr/>
        </p:nvPicPr>
        <p:blipFill>
          <a:blip r:embed="rId3">
            <a:alphaModFix/>
          </a:blip>
          <a:stretch>
            <a:fillRect/>
          </a:stretch>
        </p:blipFill>
        <p:spPr>
          <a:xfrm>
            <a:off x="2038425" y="1126575"/>
            <a:ext cx="5067175" cy="3895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g21dc857c910_2_0"/>
          <p:cNvSpPr txBox="1"/>
          <p:nvPr>
            <p:ph type="title"/>
          </p:nvPr>
        </p:nvSpPr>
        <p:spPr>
          <a:xfrm>
            <a:off x="4712800" y="1632900"/>
            <a:ext cx="3474600" cy="18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Models</a:t>
            </a:r>
            <a:endParaRPr sz="4700"/>
          </a:p>
        </p:txBody>
      </p:sp>
      <p:grpSp>
        <p:nvGrpSpPr>
          <p:cNvPr id="761" name="Google Shape;761;g21dc857c910_2_0"/>
          <p:cNvGrpSpPr/>
          <p:nvPr/>
        </p:nvGrpSpPr>
        <p:grpSpPr>
          <a:xfrm>
            <a:off x="416175" y="877825"/>
            <a:ext cx="3419971" cy="3737900"/>
            <a:chOff x="481150" y="1007775"/>
            <a:chExt cx="3419971" cy="3737900"/>
          </a:xfrm>
        </p:grpSpPr>
        <p:sp>
          <p:nvSpPr>
            <p:cNvPr id="762" name="Google Shape;762;g21dc857c910_2_0"/>
            <p:cNvSpPr/>
            <p:nvPr/>
          </p:nvSpPr>
          <p:spPr>
            <a:xfrm>
              <a:off x="481150" y="1007775"/>
              <a:ext cx="3419971" cy="3671041"/>
            </a:xfrm>
            <a:custGeom>
              <a:rect b="b" l="l" r="r" t="t"/>
              <a:pathLst>
                <a:path extrusionOk="0" h="24400" w="19174">
                  <a:moveTo>
                    <a:pt x="9952" y="0"/>
                  </a:moveTo>
                  <a:cubicBezTo>
                    <a:pt x="7821" y="0"/>
                    <a:pt x="5443" y="831"/>
                    <a:pt x="3293" y="2784"/>
                  </a:cubicBezTo>
                  <a:cubicBezTo>
                    <a:pt x="1839" y="4101"/>
                    <a:pt x="1104" y="6300"/>
                    <a:pt x="1044" y="8402"/>
                  </a:cubicBezTo>
                  <a:cubicBezTo>
                    <a:pt x="978" y="10469"/>
                    <a:pt x="1621" y="12556"/>
                    <a:pt x="1180" y="14567"/>
                  </a:cubicBezTo>
                  <a:cubicBezTo>
                    <a:pt x="947" y="15610"/>
                    <a:pt x="436" y="16567"/>
                    <a:pt x="284" y="17626"/>
                  </a:cubicBezTo>
                  <a:cubicBezTo>
                    <a:pt x="0" y="19607"/>
                    <a:pt x="1059" y="21577"/>
                    <a:pt x="2518" y="22666"/>
                  </a:cubicBezTo>
                  <a:cubicBezTo>
                    <a:pt x="3977" y="23750"/>
                    <a:pt x="5765" y="24105"/>
                    <a:pt x="7507" y="24282"/>
                  </a:cubicBezTo>
                  <a:cubicBezTo>
                    <a:pt x="8212" y="24354"/>
                    <a:pt x="8922" y="24400"/>
                    <a:pt x="9631" y="24400"/>
                  </a:cubicBezTo>
                  <a:cubicBezTo>
                    <a:pt x="10875" y="24400"/>
                    <a:pt x="12116" y="24259"/>
                    <a:pt x="13312" y="23872"/>
                  </a:cubicBezTo>
                  <a:cubicBezTo>
                    <a:pt x="15197" y="23264"/>
                    <a:pt x="16975" y="21988"/>
                    <a:pt x="18003" y="20078"/>
                  </a:cubicBezTo>
                  <a:cubicBezTo>
                    <a:pt x="19026" y="18173"/>
                    <a:pt x="19173" y="15595"/>
                    <a:pt x="18089" y="13766"/>
                  </a:cubicBezTo>
                  <a:cubicBezTo>
                    <a:pt x="17203" y="12267"/>
                    <a:pt x="15567" y="11264"/>
                    <a:pt x="15268" y="9481"/>
                  </a:cubicBezTo>
                  <a:cubicBezTo>
                    <a:pt x="14928" y="7449"/>
                    <a:pt x="16722" y="5216"/>
                    <a:pt x="15886" y="3392"/>
                  </a:cubicBezTo>
                  <a:cubicBezTo>
                    <a:pt x="14944" y="1327"/>
                    <a:pt x="12646" y="0"/>
                    <a:pt x="99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21dc857c910_2_0"/>
            <p:cNvSpPr/>
            <p:nvPr/>
          </p:nvSpPr>
          <p:spPr>
            <a:xfrm>
              <a:off x="769843" y="4667091"/>
              <a:ext cx="2778451" cy="78584"/>
            </a:xfrm>
            <a:custGeom>
              <a:rect b="b" l="l" r="r" t="t"/>
              <a:pathLst>
                <a:path extrusionOk="0" h="690" w="31418">
                  <a:moveTo>
                    <a:pt x="264" y="0"/>
                  </a:moveTo>
                  <a:cubicBezTo>
                    <a:pt x="117" y="0"/>
                    <a:pt x="1" y="158"/>
                    <a:pt x="1" y="345"/>
                  </a:cubicBezTo>
                  <a:cubicBezTo>
                    <a:pt x="1" y="537"/>
                    <a:pt x="117" y="689"/>
                    <a:pt x="264" y="689"/>
                  </a:cubicBezTo>
                  <a:lnTo>
                    <a:pt x="31154" y="689"/>
                  </a:lnTo>
                  <a:cubicBezTo>
                    <a:pt x="31301" y="689"/>
                    <a:pt x="31418" y="537"/>
                    <a:pt x="31418" y="345"/>
                  </a:cubicBezTo>
                  <a:cubicBezTo>
                    <a:pt x="31418" y="158"/>
                    <a:pt x="31301" y="0"/>
                    <a:pt x="311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g21dc857c910_2_0"/>
            <p:cNvSpPr/>
            <p:nvPr/>
          </p:nvSpPr>
          <p:spPr>
            <a:xfrm>
              <a:off x="1733350" y="2296039"/>
              <a:ext cx="1366224" cy="2402396"/>
            </a:xfrm>
            <a:custGeom>
              <a:rect b="b" l="l" r="r" t="t"/>
              <a:pathLst>
                <a:path extrusionOk="0" h="21094" w="11996">
                  <a:moveTo>
                    <a:pt x="0" y="0"/>
                  </a:moveTo>
                  <a:lnTo>
                    <a:pt x="0" y="21093"/>
                  </a:lnTo>
                  <a:lnTo>
                    <a:pt x="11996" y="21093"/>
                  </a:lnTo>
                  <a:lnTo>
                    <a:pt x="119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21dc857c910_2_0"/>
            <p:cNvSpPr/>
            <p:nvPr/>
          </p:nvSpPr>
          <p:spPr>
            <a:xfrm>
              <a:off x="1655449" y="2246953"/>
              <a:ext cx="1380119" cy="2451482"/>
            </a:xfrm>
            <a:custGeom>
              <a:rect b="b" l="l" r="r" t="t"/>
              <a:pathLst>
                <a:path extrusionOk="0" h="21525" w="12118">
                  <a:moveTo>
                    <a:pt x="0" y="0"/>
                  </a:moveTo>
                  <a:lnTo>
                    <a:pt x="0" y="21524"/>
                  </a:lnTo>
                  <a:lnTo>
                    <a:pt x="12117" y="21524"/>
                  </a:lnTo>
                  <a:lnTo>
                    <a:pt x="12117" y="487"/>
                  </a:lnTo>
                  <a:cubicBezTo>
                    <a:pt x="12117" y="218"/>
                    <a:pt x="11905" y="0"/>
                    <a:pt x="116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21dc857c910_2_0"/>
            <p:cNvSpPr/>
            <p:nvPr/>
          </p:nvSpPr>
          <p:spPr>
            <a:xfrm>
              <a:off x="1459331" y="2192742"/>
              <a:ext cx="1498906" cy="2505694"/>
            </a:xfrm>
            <a:custGeom>
              <a:rect b="b" l="l" r="r" t="t"/>
              <a:pathLst>
                <a:path extrusionOk="0" h="22001" w="13161">
                  <a:moveTo>
                    <a:pt x="578" y="0"/>
                  </a:moveTo>
                  <a:cubicBezTo>
                    <a:pt x="258" y="0"/>
                    <a:pt x="0" y="259"/>
                    <a:pt x="0" y="578"/>
                  </a:cubicBezTo>
                  <a:lnTo>
                    <a:pt x="0" y="22000"/>
                  </a:lnTo>
                  <a:lnTo>
                    <a:pt x="13160" y="22000"/>
                  </a:lnTo>
                  <a:lnTo>
                    <a:pt x="131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21dc857c910_2_0"/>
            <p:cNvSpPr/>
            <p:nvPr/>
          </p:nvSpPr>
          <p:spPr>
            <a:xfrm>
              <a:off x="1631760" y="4250600"/>
              <a:ext cx="1139583" cy="308186"/>
            </a:xfrm>
            <a:custGeom>
              <a:rect b="b" l="l" r="r" t="t"/>
              <a:pathLst>
                <a:path extrusionOk="0" h="2706" w="10006">
                  <a:moveTo>
                    <a:pt x="1" y="0"/>
                  </a:moveTo>
                  <a:lnTo>
                    <a:pt x="1" y="2705"/>
                  </a:lnTo>
                  <a:lnTo>
                    <a:pt x="10005" y="2705"/>
                  </a:lnTo>
                  <a:lnTo>
                    <a:pt x="100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21dc857c910_2_0"/>
            <p:cNvSpPr/>
            <p:nvPr/>
          </p:nvSpPr>
          <p:spPr>
            <a:xfrm>
              <a:off x="2105996" y="3635600"/>
              <a:ext cx="665345" cy="534258"/>
            </a:xfrm>
            <a:custGeom>
              <a:rect b="b" l="l" r="r" t="t"/>
              <a:pathLst>
                <a:path extrusionOk="0" h="4691" w="5842">
                  <a:moveTo>
                    <a:pt x="1" y="0"/>
                  </a:moveTo>
                  <a:lnTo>
                    <a:pt x="1" y="4691"/>
                  </a:lnTo>
                  <a:lnTo>
                    <a:pt x="5841" y="4691"/>
                  </a:lnTo>
                  <a:lnTo>
                    <a:pt x="584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21dc857c910_2_0"/>
            <p:cNvSpPr/>
            <p:nvPr/>
          </p:nvSpPr>
          <p:spPr>
            <a:xfrm>
              <a:off x="1611032" y="2424050"/>
              <a:ext cx="253405" cy="285750"/>
            </a:xfrm>
            <a:custGeom>
              <a:rect b="b" l="l" r="r" t="t"/>
              <a:pathLst>
                <a:path extrusionOk="0" h="2509" w="2225">
                  <a:moveTo>
                    <a:pt x="0" y="1"/>
                  </a:moveTo>
                  <a:lnTo>
                    <a:pt x="0" y="2508"/>
                  </a:lnTo>
                  <a:lnTo>
                    <a:pt x="477" y="2508"/>
                  </a:lnTo>
                  <a:lnTo>
                    <a:pt x="477" y="1328"/>
                  </a:lnTo>
                  <a:cubicBezTo>
                    <a:pt x="477" y="1186"/>
                    <a:pt x="461" y="948"/>
                    <a:pt x="441" y="614"/>
                  </a:cubicBezTo>
                  <a:lnTo>
                    <a:pt x="456" y="614"/>
                  </a:lnTo>
                  <a:lnTo>
                    <a:pt x="1545" y="2508"/>
                  </a:lnTo>
                  <a:lnTo>
                    <a:pt x="2224" y="2508"/>
                  </a:lnTo>
                  <a:lnTo>
                    <a:pt x="2224" y="1"/>
                  </a:lnTo>
                  <a:lnTo>
                    <a:pt x="1743" y="1"/>
                  </a:lnTo>
                  <a:lnTo>
                    <a:pt x="1743" y="1186"/>
                  </a:lnTo>
                  <a:cubicBezTo>
                    <a:pt x="1743" y="1323"/>
                    <a:pt x="1753" y="1551"/>
                    <a:pt x="1768" y="1880"/>
                  </a:cubicBezTo>
                  <a:lnTo>
                    <a:pt x="1758" y="1880"/>
                  </a:lnTo>
                  <a:lnTo>
                    <a:pt x="6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21dc857c910_2_0"/>
            <p:cNvSpPr/>
            <p:nvPr/>
          </p:nvSpPr>
          <p:spPr>
            <a:xfrm>
              <a:off x="1967507" y="2424050"/>
              <a:ext cx="164571" cy="285750"/>
            </a:xfrm>
            <a:custGeom>
              <a:rect b="b" l="l" r="r" t="t"/>
              <a:pathLst>
                <a:path extrusionOk="0" h="2509" w="1445">
                  <a:moveTo>
                    <a:pt x="1" y="1"/>
                  </a:moveTo>
                  <a:lnTo>
                    <a:pt x="1" y="2508"/>
                  </a:lnTo>
                  <a:lnTo>
                    <a:pt x="1445" y="2508"/>
                  </a:lnTo>
                  <a:lnTo>
                    <a:pt x="1445" y="2067"/>
                  </a:lnTo>
                  <a:lnTo>
                    <a:pt x="533" y="2067"/>
                  </a:lnTo>
                  <a:lnTo>
                    <a:pt x="533" y="1424"/>
                  </a:lnTo>
                  <a:lnTo>
                    <a:pt x="1384" y="1424"/>
                  </a:lnTo>
                  <a:lnTo>
                    <a:pt x="1384" y="988"/>
                  </a:lnTo>
                  <a:lnTo>
                    <a:pt x="533" y="988"/>
                  </a:lnTo>
                  <a:lnTo>
                    <a:pt x="533" y="436"/>
                  </a:lnTo>
                  <a:lnTo>
                    <a:pt x="1445" y="436"/>
                  </a:lnTo>
                  <a:lnTo>
                    <a:pt x="14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21dc857c910_2_0"/>
            <p:cNvSpPr/>
            <p:nvPr/>
          </p:nvSpPr>
          <p:spPr>
            <a:xfrm>
              <a:off x="2187883" y="2424050"/>
              <a:ext cx="386087" cy="285750"/>
            </a:xfrm>
            <a:custGeom>
              <a:rect b="b" l="l" r="r" t="t"/>
              <a:pathLst>
                <a:path extrusionOk="0" h="2509" w="3390">
                  <a:moveTo>
                    <a:pt x="1" y="1"/>
                  </a:moveTo>
                  <a:lnTo>
                    <a:pt x="639" y="2508"/>
                  </a:lnTo>
                  <a:lnTo>
                    <a:pt x="1242" y="2508"/>
                  </a:lnTo>
                  <a:lnTo>
                    <a:pt x="1576" y="1196"/>
                  </a:lnTo>
                  <a:cubicBezTo>
                    <a:pt x="1592" y="1135"/>
                    <a:pt x="1617" y="1039"/>
                    <a:pt x="1642" y="902"/>
                  </a:cubicBezTo>
                  <a:cubicBezTo>
                    <a:pt x="1668" y="765"/>
                    <a:pt x="1688" y="664"/>
                    <a:pt x="1693" y="603"/>
                  </a:cubicBezTo>
                  <a:cubicBezTo>
                    <a:pt x="1698" y="654"/>
                    <a:pt x="1713" y="755"/>
                    <a:pt x="1743" y="902"/>
                  </a:cubicBezTo>
                  <a:cubicBezTo>
                    <a:pt x="1774" y="1049"/>
                    <a:pt x="1799" y="1145"/>
                    <a:pt x="1809" y="1191"/>
                  </a:cubicBezTo>
                  <a:lnTo>
                    <a:pt x="2149" y="2508"/>
                  </a:lnTo>
                  <a:lnTo>
                    <a:pt x="2752" y="2508"/>
                  </a:lnTo>
                  <a:lnTo>
                    <a:pt x="3390" y="1"/>
                  </a:lnTo>
                  <a:lnTo>
                    <a:pt x="2868" y="1"/>
                  </a:lnTo>
                  <a:lnTo>
                    <a:pt x="2549" y="1368"/>
                  </a:lnTo>
                  <a:cubicBezTo>
                    <a:pt x="2529" y="1449"/>
                    <a:pt x="2508" y="1561"/>
                    <a:pt x="2483" y="1692"/>
                  </a:cubicBezTo>
                  <a:cubicBezTo>
                    <a:pt x="2458" y="1824"/>
                    <a:pt x="2437" y="1936"/>
                    <a:pt x="2427" y="2027"/>
                  </a:cubicBezTo>
                  <a:cubicBezTo>
                    <a:pt x="2412" y="1931"/>
                    <a:pt x="2397" y="1824"/>
                    <a:pt x="2372" y="1692"/>
                  </a:cubicBezTo>
                  <a:cubicBezTo>
                    <a:pt x="2346" y="1566"/>
                    <a:pt x="2326" y="1470"/>
                    <a:pt x="2311" y="1404"/>
                  </a:cubicBezTo>
                  <a:lnTo>
                    <a:pt x="1946" y="1"/>
                  </a:lnTo>
                  <a:lnTo>
                    <a:pt x="1445" y="1"/>
                  </a:lnTo>
                  <a:lnTo>
                    <a:pt x="1080" y="1404"/>
                  </a:lnTo>
                  <a:cubicBezTo>
                    <a:pt x="1060" y="1480"/>
                    <a:pt x="1034" y="1586"/>
                    <a:pt x="1009" y="1723"/>
                  </a:cubicBezTo>
                  <a:cubicBezTo>
                    <a:pt x="984" y="1860"/>
                    <a:pt x="968" y="1961"/>
                    <a:pt x="963" y="2027"/>
                  </a:cubicBezTo>
                  <a:cubicBezTo>
                    <a:pt x="938" y="1839"/>
                    <a:pt x="898" y="1622"/>
                    <a:pt x="842" y="1368"/>
                  </a:cubicBezTo>
                  <a:lnTo>
                    <a:pt x="5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21dc857c910_2_0"/>
            <p:cNvSpPr/>
            <p:nvPr/>
          </p:nvSpPr>
          <p:spPr>
            <a:xfrm>
              <a:off x="2624650" y="2420064"/>
              <a:ext cx="185868" cy="293722"/>
            </a:xfrm>
            <a:custGeom>
              <a:rect b="b" l="l" r="r" t="t"/>
              <a:pathLst>
                <a:path extrusionOk="0" h="2579" w="1632">
                  <a:moveTo>
                    <a:pt x="877" y="0"/>
                  </a:moveTo>
                  <a:cubicBezTo>
                    <a:pt x="614" y="0"/>
                    <a:pt x="401" y="66"/>
                    <a:pt x="254" y="193"/>
                  </a:cubicBezTo>
                  <a:cubicBezTo>
                    <a:pt x="102" y="319"/>
                    <a:pt x="26" y="491"/>
                    <a:pt x="26" y="714"/>
                  </a:cubicBezTo>
                  <a:cubicBezTo>
                    <a:pt x="26" y="831"/>
                    <a:pt x="51" y="932"/>
                    <a:pt x="97" y="1023"/>
                  </a:cubicBezTo>
                  <a:cubicBezTo>
                    <a:pt x="142" y="1109"/>
                    <a:pt x="203" y="1185"/>
                    <a:pt x="279" y="1251"/>
                  </a:cubicBezTo>
                  <a:cubicBezTo>
                    <a:pt x="355" y="1317"/>
                    <a:pt x="472" y="1388"/>
                    <a:pt x="624" y="1459"/>
                  </a:cubicBezTo>
                  <a:cubicBezTo>
                    <a:pt x="786" y="1540"/>
                    <a:pt x="897" y="1596"/>
                    <a:pt x="948" y="1631"/>
                  </a:cubicBezTo>
                  <a:cubicBezTo>
                    <a:pt x="1004" y="1667"/>
                    <a:pt x="1044" y="1702"/>
                    <a:pt x="1069" y="1743"/>
                  </a:cubicBezTo>
                  <a:cubicBezTo>
                    <a:pt x="1095" y="1778"/>
                    <a:pt x="1110" y="1824"/>
                    <a:pt x="1110" y="1874"/>
                  </a:cubicBezTo>
                  <a:cubicBezTo>
                    <a:pt x="1110" y="1960"/>
                    <a:pt x="1080" y="2026"/>
                    <a:pt x="1019" y="2072"/>
                  </a:cubicBezTo>
                  <a:cubicBezTo>
                    <a:pt x="953" y="2118"/>
                    <a:pt x="867" y="2138"/>
                    <a:pt x="750" y="2138"/>
                  </a:cubicBezTo>
                  <a:cubicBezTo>
                    <a:pt x="654" y="2138"/>
                    <a:pt x="543" y="2123"/>
                    <a:pt x="426" y="2092"/>
                  </a:cubicBezTo>
                  <a:cubicBezTo>
                    <a:pt x="310" y="2062"/>
                    <a:pt x="168" y="2006"/>
                    <a:pt x="1" y="1930"/>
                  </a:cubicBezTo>
                  <a:lnTo>
                    <a:pt x="1" y="2427"/>
                  </a:lnTo>
                  <a:cubicBezTo>
                    <a:pt x="203" y="2528"/>
                    <a:pt x="441" y="2578"/>
                    <a:pt x="710" y="2578"/>
                  </a:cubicBezTo>
                  <a:cubicBezTo>
                    <a:pt x="999" y="2578"/>
                    <a:pt x="1226" y="2513"/>
                    <a:pt x="1389" y="2381"/>
                  </a:cubicBezTo>
                  <a:cubicBezTo>
                    <a:pt x="1551" y="2249"/>
                    <a:pt x="1632" y="2072"/>
                    <a:pt x="1632" y="1844"/>
                  </a:cubicBezTo>
                  <a:cubicBezTo>
                    <a:pt x="1632" y="1682"/>
                    <a:pt x="1586" y="1545"/>
                    <a:pt x="1500" y="1434"/>
                  </a:cubicBezTo>
                  <a:cubicBezTo>
                    <a:pt x="1414" y="1322"/>
                    <a:pt x="1252" y="1206"/>
                    <a:pt x="1019" y="1094"/>
                  </a:cubicBezTo>
                  <a:cubicBezTo>
                    <a:pt x="841" y="1013"/>
                    <a:pt x="730" y="952"/>
                    <a:pt x="684" y="922"/>
                  </a:cubicBezTo>
                  <a:cubicBezTo>
                    <a:pt x="634" y="887"/>
                    <a:pt x="603" y="856"/>
                    <a:pt x="578" y="821"/>
                  </a:cubicBezTo>
                  <a:cubicBezTo>
                    <a:pt x="558" y="785"/>
                    <a:pt x="548" y="745"/>
                    <a:pt x="548" y="694"/>
                  </a:cubicBezTo>
                  <a:cubicBezTo>
                    <a:pt x="548" y="623"/>
                    <a:pt x="573" y="562"/>
                    <a:pt x="629" y="512"/>
                  </a:cubicBezTo>
                  <a:cubicBezTo>
                    <a:pt x="679" y="466"/>
                    <a:pt x="760" y="441"/>
                    <a:pt x="857" y="441"/>
                  </a:cubicBezTo>
                  <a:cubicBezTo>
                    <a:pt x="943" y="441"/>
                    <a:pt x="1029" y="456"/>
                    <a:pt x="1115" y="476"/>
                  </a:cubicBezTo>
                  <a:cubicBezTo>
                    <a:pt x="1206" y="497"/>
                    <a:pt x="1313" y="537"/>
                    <a:pt x="1449" y="593"/>
                  </a:cubicBezTo>
                  <a:lnTo>
                    <a:pt x="1622" y="177"/>
                  </a:lnTo>
                  <a:cubicBezTo>
                    <a:pt x="1490" y="122"/>
                    <a:pt x="1368" y="76"/>
                    <a:pt x="1247" y="46"/>
                  </a:cubicBezTo>
                  <a:cubicBezTo>
                    <a:pt x="1130" y="15"/>
                    <a:pt x="1009" y="0"/>
                    <a:pt x="8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21dc857c910_2_0"/>
            <p:cNvSpPr/>
            <p:nvPr/>
          </p:nvSpPr>
          <p:spPr>
            <a:xfrm>
              <a:off x="1631760" y="2860244"/>
              <a:ext cx="784702" cy="38723"/>
            </a:xfrm>
            <a:custGeom>
              <a:rect b="b" l="l" r="r" t="t"/>
              <a:pathLst>
                <a:path extrusionOk="0" h="340" w="6890">
                  <a:moveTo>
                    <a:pt x="1" y="0"/>
                  </a:moveTo>
                  <a:lnTo>
                    <a:pt x="1" y="340"/>
                  </a:lnTo>
                  <a:lnTo>
                    <a:pt x="6890" y="340"/>
                  </a:lnTo>
                  <a:lnTo>
                    <a:pt x="68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21dc857c910_2_0"/>
            <p:cNvSpPr/>
            <p:nvPr/>
          </p:nvSpPr>
          <p:spPr>
            <a:xfrm>
              <a:off x="1631760" y="2968097"/>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21dc857c910_2_0"/>
            <p:cNvSpPr/>
            <p:nvPr/>
          </p:nvSpPr>
          <p:spPr>
            <a:xfrm>
              <a:off x="1631760" y="3076519"/>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21dc857c910_2_0"/>
            <p:cNvSpPr/>
            <p:nvPr/>
          </p:nvSpPr>
          <p:spPr>
            <a:xfrm>
              <a:off x="1631760" y="3184372"/>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21dc857c910_2_0"/>
            <p:cNvSpPr/>
            <p:nvPr/>
          </p:nvSpPr>
          <p:spPr>
            <a:xfrm>
              <a:off x="1631760" y="3292908"/>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21dc857c910_2_0"/>
            <p:cNvSpPr/>
            <p:nvPr/>
          </p:nvSpPr>
          <p:spPr>
            <a:xfrm>
              <a:off x="1631760" y="3400761"/>
              <a:ext cx="1139583" cy="38723"/>
            </a:xfrm>
            <a:custGeom>
              <a:rect b="b" l="l" r="r" t="t"/>
              <a:pathLst>
                <a:path extrusionOk="0" h="340"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21dc857c910_2_0"/>
            <p:cNvSpPr/>
            <p:nvPr/>
          </p:nvSpPr>
          <p:spPr>
            <a:xfrm>
              <a:off x="1631760" y="3509183"/>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g21dc857c910_2_0"/>
            <p:cNvSpPr/>
            <p:nvPr/>
          </p:nvSpPr>
          <p:spPr>
            <a:xfrm>
              <a:off x="1631760" y="3630931"/>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g21dc857c910_2_0"/>
            <p:cNvSpPr/>
            <p:nvPr/>
          </p:nvSpPr>
          <p:spPr>
            <a:xfrm>
              <a:off x="1631760" y="3750970"/>
              <a:ext cx="337114" cy="37014"/>
            </a:xfrm>
            <a:custGeom>
              <a:rect b="b" l="l" r="r" t="t"/>
              <a:pathLst>
                <a:path extrusionOk="0" h="325" w="2960">
                  <a:moveTo>
                    <a:pt x="1" y="0"/>
                  </a:moveTo>
                  <a:lnTo>
                    <a:pt x="1" y="325"/>
                  </a:lnTo>
                  <a:lnTo>
                    <a:pt x="2959" y="325"/>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g21dc857c910_2_0"/>
            <p:cNvSpPr/>
            <p:nvPr/>
          </p:nvSpPr>
          <p:spPr>
            <a:xfrm>
              <a:off x="1631760" y="3871008"/>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g21dc857c910_2_0"/>
            <p:cNvSpPr/>
            <p:nvPr/>
          </p:nvSpPr>
          <p:spPr>
            <a:xfrm>
              <a:off x="1631760" y="3990933"/>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g21dc857c910_2_0"/>
            <p:cNvSpPr/>
            <p:nvPr/>
          </p:nvSpPr>
          <p:spPr>
            <a:xfrm>
              <a:off x="1631760" y="4110972"/>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g21dc857c910_2_0"/>
            <p:cNvSpPr/>
            <p:nvPr/>
          </p:nvSpPr>
          <p:spPr>
            <a:xfrm>
              <a:off x="1841203" y="1727164"/>
              <a:ext cx="173227" cy="272994"/>
            </a:xfrm>
            <a:custGeom>
              <a:rect b="b" l="l" r="r" t="t"/>
              <a:pathLst>
                <a:path extrusionOk="0" h="2397" w="1521">
                  <a:moveTo>
                    <a:pt x="1029" y="31"/>
                  </a:moveTo>
                  <a:cubicBezTo>
                    <a:pt x="1004" y="41"/>
                    <a:pt x="978" y="61"/>
                    <a:pt x="958" y="81"/>
                  </a:cubicBezTo>
                  <a:lnTo>
                    <a:pt x="958" y="81"/>
                  </a:lnTo>
                  <a:cubicBezTo>
                    <a:pt x="938" y="107"/>
                    <a:pt x="917" y="137"/>
                    <a:pt x="897" y="162"/>
                  </a:cubicBezTo>
                  <a:lnTo>
                    <a:pt x="897" y="162"/>
                  </a:lnTo>
                  <a:cubicBezTo>
                    <a:pt x="755" y="355"/>
                    <a:pt x="644" y="563"/>
                    <a:pt x="527" y="770"/>
                  </a:cubicBezTo>
                  <a:lnTo>
                    <a:pt x="527" y="770"/>
                  </a:lnTo>
                  <a:cubicBezTo>
                    <a:pt x="380" y="1044"/>
                    <a:pt x="234" y="1312"/>
                    <a:pt x="122" y="1601"/>
                  </a:cubicBezTo>
                  <a:lnTo>
                    <a:pt x="122" y="1601"/>
                  </a:lnTo>
                  <a:cubicBezTo>
                    <a:pt x="66" y="1743"/>
                    <a:pt x="16" y="1895"/>
                    <a:pt x="6" y="2052"/>
                  </a:cubicBezTo>
                  <a:lnTo>
                    <a:pt x="6" y="2052"/>
                  </a:lnTo>
                  <a:cubicBezTo>
                    <a:pt x="1" y="2128"/>
                    <a:pt x="11" y="2214"/>
                    <a:pt x="51" y="2280"/>
                  </a:cubicBezTo>
                  <a:lnTo>
                    <a:pt x="51" y="2280"/>
                  </a:lnTo>
                  <a:cubicBezTo>
                    <a:pt x="132" y="2396"/>
                    <a:pt x="310" y="2396"/>
                    <a:pt x="426" y="2320"/>
                  </a:cubicBezTo>
                  <a:lnTo>
                    <a:pt x="426" y="2320"/>
                  </a:lnTo>
                  <a:cubicBezTo>
                    <a:pt x="537" y="2244"/>
                    <a:pt x="598" y="2118"/>
                    <a:pt x="664" y="2001"/>
                  </a:cubicBezTo>
                  <a:lnTo>
                    <a:pt x="664" y="2001"/>
                  </a:lnTo>
                  <a:cubicBezTo>
                    <a:pt x="928" y="1550"/>
                    <a:pt x="1155" y="1069"/>
                    <a:pt x="1399" y="603"/>
                  </a:cubicBezTo>
                  <a:lnTo>
                    <a:pt x="1399" y="603"/>
                  </a:lnTo>
                  <a:cubicBezTo>
                    <a:pt x="1439" y="527"/>
                    <a:pt x="1480" y="446"/>
                    <a:pt x="1495" y="355"/>
                  </a:cubicBezTo>
                  <a:lnTo>
                    <a:pt x="1495" y="355"/>
                  </a:lnTo>
                  <a:cubicBezTo>
                    <a:pt x="1520" y="157"/>
                    <a:pt x="1333" y="0"/>
                    <a:pt x="1155" y="0"/>
                  </a:cubicBezTo>
                  <a:lnTo>
                    <a:pt x="1155" y="0"/>
                  </a:lnTo>
                  <a:cubicBezTo>
                    <a:pt x="1110" y="0"/>
                    <a:pt x="1069" y="5"/>
                    <a:pt x="1029" y="31"/>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21dc857c910_2_0"/>
            <p:cNvSpPr/>
            <p:nvPr/>
          </p:nvSpPr>
          <p:spPr>
            <a:xfrm>
              <a:off x="1888467" y="1675800"/>
              <a:ext cx="146690" cy="198624"/>
            </a:xfrm>
            <a:custGeom>
              <a:rect b="b" l="l" r="r" t="t"/>
              <a:pathLst>
                <a:path extrusionOk="0" h="1744" w="1288">
                  <a:moveTo>
                    <a:pt x="1284" y="0"/>
                  </a:moveTo>
                  <a:cubicBezTo>
                    <a:pt x="1238" y="0"/>
                    <a:pt x="852" y="77"/>
                    <a:pt x="842" y="77"/>
                  </a:cubicBezTo>
                  <a:cubicBezTo>
                    <a:pt x="452" y="208"/>
                    <a:pt x="1" y="1272"/>
                    <a:pt x="1" y="1272"/>
                  </a:cubicBezTo>
                  <a:lnTo>
                    <a:pt x="984" y="1743"/>
                  </a:lnTo>
                  <a:lnTo>
                    <a:pt x="1288" y="1"/>
                  </a:lnTo>
                  <a:cubicBezTo>
                    <a:pt x="1287" y="0"/>
                    <a:pt x="1286" y="0"/>
                    <a:pt x="12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21dc857c910_2_0"/>
            <p:cNvSpPr/>
            <p:nvPr/>
          </p:nvSpPr>
          <p:spPr>
            <a:xfrm>
              <a:off x="2355187" y="2585544"/>
              <a:ext cx="1367" cy="5353"/>
            </a:xfrm>
            <a:custGeom>
              <a:rect b="b" l="l" r="r" t="t"/>
              <a:pathLst>
                <a:path extrusionOk="0" h="47" w="12">
                  <a:moveTo>
                    <a:pt x="11" y="1"/>
                  </a:moveTo>
                  <a:lnTo>
                    <a:pt x="11" y="1"/>
                  </a:lnTo>
                  <a:cubicBezTo>
                    <a:pt x="6" y="16"/>
                    <a:pt x="1" y="31"/>
                    <a:pt x="1" y="47"/>
                  </a:cubicBezTo>
                  <a:cubicBezTo>
                    <a:pt x="6" y="31"/>
                    <a:pt x="6" y="16"/>
                    <a:pt x="11" y="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g21dc857c910_2_0"/>
            <p:cNvSpPr/>
            <p:nvPr/>
          </p:nvSpPr>
          <p:spPr>
            <a:xfrm>
              <a:off x="2473518" y="2624836"/>
              <a:ext cx="114" cy="114"/>
            </a:xfrm>
            <a:custGeom>
              <a:rect b="b" l="l" r="r" t="t"/>
              <a:pathLst>
                <a:path extrusionOk="0" h="1" w="1">
                  <a:moveTo>
                    <a:pt x="0" y="0"/>
                  </a:moveTo>
                  <a:cubicBezTo>
                    <a:pt x="0" y="0"/>
                    <a:pt x="0" y="0"/>
                    <a:pt x="0" y="0"/>
                  </a:cubicBezTo>
                  <a:cubicBezTo>
                    <a:pt x="0"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21dc857c910_2_0"/>
            <p:cNvSpPr/>
            <p:nvPr/>
          </p:nvSpPr>
          <p:spPr>
            <a:xfrm>
              <a:off x="2468279" y="2623128"/>
              <a:ext cx="2506" cy="1253"/>
            </a:xfrm>
            <a:custGeom>
              <a:rect b="b" l="l" r="r" t="t"/>
              <a:pathLst>
                <a:path extrusionOk="0" h="11" w="22">
                  <a:moveTo>
                    <a:pt x="21" y="10"/>
                  </a:moveTo>
                  <a:cubicBezTo>
                    <a:pt x="16" y="5"/>
                    <a:pt x="11" y="0"/>
                    <a:pt x="1" y="0"/>
                  </a:cubicBezTo>
                  <a:cubicBezTo>
                    <a:pt x="11" y="0"/>
                    <a:pt x="16" y="5"/>
                    <a:pt x="2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21dc857c910_2_0"/>
            <p:cNvSpPr/>
            <p:nvPr/>
          </p:nvSpPr>
          <p:spPr>
            <a:xfrm>
              <a:off x="2501193" y="2618458"/>
              <a:ext cx="1253" cy="1253"/>
            </a:xfrm>
            <a:custGeom>
              <a:rect b="b" l="l" r="r" t="t"/>
              <a:pathLst>
                <a:path extrusionOk="0" h="11" w="11">
                  <a:moveTo>
                    <a:pt x="1" y="11"/>
                  </a:moveTo>
                  <a:cubicBezTo>
                    <a:pt x="6" y="6"/>
                    <a:pt x="6" y="1"/>
                    <a:pt x="11" y="1"/>
                  </a:cubicBezTo>
                  <a:cubicBezTo>
                    <a:pt x="6" y="1"/>
                    <a:pt x="6" y="6"/>
                    <a:pt x="1"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21dc857c910_2_0"/>
            <p:cNvSpPr/>
            <p:nvPr/>
          </p:nvSpPr>
          <p:spPr>
            <a:xfrm>
              <a:off x="2503471" y="2616750"/>
              <a:ext cx="1253" cy="683"/>
            </a:xfrm>
            <a:custGeom>
              <a:rect b="b" l="l" r="r" t="t"/>
              <a:pathLst>
                <a:path extrusionOk="0" h="6" w="11">
                  <a:moveTo>
                    <a:pt x="11" y="0"/>
                  </a:moveTo>
                  <a:cubicBezTo>
                    <a:pt x="6" y="0"/>
                    <a:pt x="6" y="6"/>
                    <a:pt x="1" y="6"/>
                  </a:cubicBezTo>
                  <a:cubicBezTo>
                    <a:pt x="6" y="6"/>
                    <a:pt x="6" y="0"/>
                    <a:pt x="1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21dc857c910_2_0"/>
            <p:cNvSpPr/>
            <p:nvPr/>
          </p:nvSpPr>
          <p:spPr>
            <a:xfrm>
              <a:off x="1837786" y="1997650"/>
              <a:ext cx="647351" cy="209785"/>
            </a:xfrm>
            <a:custGeom>
              <a:rect b="b" l="l" r="r" t="t"/>
              <a:pathLst>
                <a:path extrusionOk="0" h="1842" w="5684">
                  <a:moveTo>
                    <a:pt x="2268" y="1"/>
                  </a:moveTo>
                  <a:cubicBezTo>
                    <a:pt x="1966" y="1"/>
                    <a:pt x="1663" y="107"/>
                    <a:pt x="1383" y="224"/>
                  </a:cubicBezTo>
                  <a:cubicBezTo>
                    <a:pt x="1109" y="335"/>
                    <a:pt x="826" y="432"/>
                    <a:pt x="552" y="553"/>
                  </a:cubicBezTo>
                  <a:cubicBezTo>
                    <a:pt x="390" y="629"/>
                    <a:pt x="157" y="700"/>
                    <a:pt x="71" y="883"/>
                  </a:cubicBezTo>
                  <a:cubicBezTo>
                    <a:pt x="66" y="893"/>
                    <a:pt x="61" y="908"/>
                    <a:pt x="56" y="923"/>
                  </a:cubicBezTo>
                  <a:cubicBezTo>
                    <a:pt x="0" y="1090"/>
                    <a:pt x="76" y="1273"/>
                    <a:pt x="157" y="1414"/>
                  </a:cubicBezTo>
                  <a:cubicBezTo>
                    <a:pt x="208" y="1506"/>
                    <a:pt x="350" y="1754"/>
                    <a:pt x="446" y="1774"/>
                  </a:cubicBezTo>
                  <a:cubicBezTo>
                    <a:pt x="662" y="1822"/>
                    <a:pt x="882" y="1842"/>
                    <a:pt x="1102" y="1842"/>
                  </a:cubicBezTo>
                  <a:cubicBezTo>
                    <a:pt x="1300" y="1842"/>
                    <a:pt x="1498" y="1826"/>
                    <a:pt x="1692" y="1799"/>
                  </a:cubicBezTo>
                  <a:cubicBezTo>
                    <a:pt x="1945" y="1769"/>
                    <a:pt x="2194" y="1723"/>
                    <a:pt x="2442" y="1673"/>
                  </a:cubicBezTo>
                  <a:cubicBezTo>
                    <a:pt x="2568" y="1647"/>
                    <a:pt x="2710" y="1622"/>
                    <a:pt x="2842" y="1577"/>
                  </a:cubicBezTo>
                  <a:cubicBezTo>
                    <a:pt x="2974" y="1622"/>
                    <a:pt x="3121" y="1647"/>
                    <a:pt x="3247" y="1673"/>
                  </a:cubicBezTo>
                  <a:cubicBezTo>
                    <a:pt x="3495" y="1723"/>
                    <a:pt x="3744" y="1769"/>
                    <a:pt x="3992" y="1799"/>
                  </a:cubicBezTo>
                  <a:cubicBezTo>
                    <a:pt x="4189" y="1826"/>
                    <a:pt x="4387" y="1842"/>
                    <a:pt x="4584" y="1842"/>
                  </a:cubicBezTo>
                  <a:cubicBezTo>
                    <a:pt x="4803" y="1842"/>
                    <a:pt x="5022" y="1822"/>
                    <a:pt x="5238" y="1774"/>
                  </a:cubicBezTo>
                  <a:cubicBezTo>
                    <a:pt x="5334" y="1754"/>
                    <a:pt x="5481" y="1506"/>
                    <a:pt x="5527" y="1414"/>
                  </a:cubicBezTo>
                  <a:cubicBezTo>
                    <a:pt x="5613" y="1273"/>
                    <a:pt x="5684" y="1090"/>
                    <a:pt x="5633" y="923"/>
                  </a:cubicBezTo>
                  <a:cubicBezTo>
                    <a:pt x="5628" y="908"/>
                    <a:pt x="5623" y="893"/>
                    <a:pt x="5613" y="883"/>
                  </a:cubicBezTo>
                  <a:cubicBezTo>
                    <a:pt x="5532" y="700"/>
                    <a:pt x="5299" y="629"/>
                    <a:pt x="5137" y="553"/>
                  </a:cubicBezTo>
                  <a:cubicBezTo>
                    <a:pt x="4863" y="432"/>
                    <a:pt x="4579" y="335"/>
                    <a:pt x="4301" y="224"/>
                  </a:cubicBezTo>
                  <a:cubicBezTo>
                    <a:pt x="4021" y="107"/>
                    <a:pt x="3721" y="1"/>
                    <a:pt x="3417" y="1"/>
                  </a:cubicBezTo>
                  <a:cubicBezTo>
                    <a:pt x="3352" y="1"/>
                    <a:pt x="3287" y="6"/>
                    <a:pt x="3222" y="16"/>
                  </a:cubicBezTo>
                  <a:cubicBezTo>
                    <a:pt x="3085" y="37"/>
                    <a:pt x="2958" y="92"/>
                    <a:pt x="2842" y="168"/>
                  </a:cubicBezTo>
                  <a:cubicBezTo>
                    <a:pt x="2730" y="92"/>
                    <a:pt x="2599" y="37"/>
                    <a:pt x="2462" y="16"/>
                  </a:cubicBezTo>
                  <a:cubicBezTo>
                    <a:pt x="2398" y="6"/>
                    <a:pt x="2333" y="1"/>
                    <a:pt x="2268"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21dc857c910_2_0"/>
            <p:cNvSpPr/>
            <p:nvPr/>
          </p:nvSpPr>
          <p:spPr>
            <a:xfrm>
              <a:off x="2009646" y="1641747"/>
              <a:ext cx="309325" cy="406929"/>
            </a:xfrm>
            <a:custGeom>
              <a:rect b="b" l="l" r="r" t="t"/>
              <a:pathLst>
                <a:path extrusionOk="0" h="3573" w="2716">
                  <a:moveTo>
                    <a:pt x="1353" y="1"/>
                  </a:moveTo>
                  <a:cubicBezTo>
                    <a:pt x="690" y="6"/>
                    <a:pt x="1" y="325"/>
                    <a:pt x="1" y="325"/>
                  </a:cubicBezTo>
                  <a:cubicBezTo>
                    <a:pt x="6" y="376"/>
                    <a:pt x="11" y="426"/>
                    <a:pt x="11" y="472"/>
                  </a:cubicBezTo>
                  <a:cubicBezTo>
                    <a:pt x="36" y="847"/>
                    <a:pt x="61" y="1227"/>
                    <a:pt x="87" y="1601"/>
                  </a:cubicBezTo>
                  <a:cubicBezTo>
                    <a:pt x="102" y="1829"/>
                    <a:pt x="117" y="2057"/>
                    <a:pt x="132" y="2290"/>
                  </a:cubicBezTo>
                  <a:cubicBezTo>
                    <a:pt x="148" y="2533"/>
                    <a:pt x="183" y="2746"/>
                    <a:pt x="107" y="2984"/>
                  </a:cubicBezTo>
                  <a:cubicBezTo>
                    <a:pt x="87" y="3060"/>
                    <a:pt x="56" y="3141"/>
                    <a:pt x="92" y="3207"/>
                  </a:cubicBezTo>
                  <a:cubicBezTo>
                    <a:pt x="117" y="3263"/>
                    <a:pt x="173" y="3293"/>
                    <a:pt x="224" y="3319"/>
                  </a:cubicBezTo>
                  <a:cubicBezTo>
                    <a:pt x="325" y="3369"/>
                    <a:pt x="431" y="3415"/>
                    <a:pt x="538" y="3455"/>
                  </a:cubicBezTo>
                  <a:cubicBezTo>
                    <a:pt x="771" y="3541"/>
                    <a:pt x="1017" y="3573"/>
                    <a:pt x="1265" y="3573"/>
                  </a:cubicBezTo>
                  <a:cubicBezTo>
                    <a:pt x="1560" y="3573"/>
                    <a:pt x="1860" y="3528"/>
                    <a:pt x="2148" y="3476"/>
                  </a:cubicBezTo>
                  <a:cubicBezTo>
                    <a:pt x="2321" y="3445"/>
                    <a:pt x="2503" y="3400"/>
                    <a:pt x="2620" y="3263"/>
                  </a:cubicBezTo>
                  <a:cubicBezTo>
                    <a:pt x="2640" y="3243"/>
                    <a:pt x="2655" y="3217"/>
                    <a:pt x="2665" y="3187"/>
                  </a:cubicBezTo>
                  <a:cubicBezTo>
                    <a:pt x="2685" y="3121"/>
                    <a:pt x="2660" y="3050"/>
                    <a:pt x="2640" y="2984"/>
                  </a:cubicBezTo>
                  <a:cubicBezTo>
                    <a:pt x="2625" y="2929"/>
                    <a:pt x="2609" y="2868"/>
                    <a:pt x="2599" y="2807"/>
                  </a:cubicBezTo>
                  <a:cubicBezTo>
                    <a:pt x="2549" y="2539"/>
                    <a:pt x="2589" y="2255"/>
                    <a:pt x="2604" y="1981"/>
                  </a:cubicBezTo>
                  <a:cubicBezTo>
                    <a:pt x="2625" y="1723"/>
                    <a:pt x="2640" y="1465"/>
                    <a:pt x="2655" y="1206"/>
                  </a:cubicBezTo>
                  <a:lnTo>
                    <a:pt x="2716" y="325"/>
                  </a:lnTo>
                  <a:cubicBezTo>
                    <a:pt x="2716" y="325"/>
                    <a:pt x="2027" y="6"/>
                    <a:pt x="13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21dc857c910_2_0"/>
            <p:cNvSpPr/>
            <p:nvPr/>
          </p:nvSpPr>
          <p:spPr>
            <a:xfrm>
              <a:off x="2127977" y="1750283"/>
              <a:ext cx="43962" cy="50795"/>
            </a:xfrm>
            <a:custGeom>
              <a:rect b="b" l="l" r="r" t="t"/>
              <a:pathLst>
                <a:path extrusionOk="0" h="446" w="386">
                  <a:moveTo>
                    <a:pt x="198" y="0"/>
                  </a:moveTo>
                  <a:lnTo>
                    <a:pt x="188" y="0"/>
                  </a:lnTo>
                  <a:lnTo>
                    <a:pt x="0" y="0"/>
                  </a:lnTo>
                  <a:lnTo>
                    <a:pt x="188" y="436"/>
                  </a:lnTo>
                  <a:lnTo>
                    <a:pt x="188" y="446"/>
                  </a:lnTo>
                  <a:lnTo>
                    <a:pt x="193" y="441"/>
                  </a:lnTo>
                  <a:lnTo>
                    <a:pt x="198" y="446"/>
                  </a:lnTo>
                  <a:lnTo>
                    <a:pt x="198" y="436"/>
                  </a:lnTo>
                  <a:lnTo>
                    <a:pt x="385" y="0"/>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21dc857c910_2_0"/>
            <p:cNvSpPr/>
            <p:nvPr/>
          </p:nvSpPr>
          <p:spPr>
            <a:xfrm>
              <a:off x="2115222" y="1783653"/>
              <a:ext cx="64120" cy="285750"/>
            </a:xfrm>
            <a:custGeom>
              <a:rect b="b" l="l" r="r" t="t"/>
              <a:pathLst>
                <a:path extrusionOk="0" h="2509" w="563">
                  <a:moveTo>
                    <a:pt x="310" y="21"/>
                  </a:moveTo>
                  <a:lnTo>
                    <a:pt x="229" y="1"/>
                  </a:lnTo>
                  <a:lnTo>
                    <a:pt x="1" y="1946"/>
                  </a:lnTo>
                  <a:lnTo>
                    <a:pt x="305" y="2498"/>
                  </a:lnTo>
                  <a:lnTo>
                    <a:pt x="305" y="2508"/>
                  </a:lnTo>
                  <a:lnTo>
                    <a:pt x="310" y="2503"/>
                  </a:lnTo>
                  <a:lnTo>
                    <a:pt x="315" y="2508"/>
                  </a:lnTo>
                  <a:lnTo>
                    <a:pt x="315" y="2498"/>
                  </a:lnTo>
                  <a:lnTo>
                    <a:pt x="563" y="1946"/>
                  </a:lnTo>
                  <a:lnTo>
                    <a:pt x="391"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21dc857c910_2_0"/>
            <p:cNvSpPr/>
            <p:nvPr/>
          </p:nvSpPr>
          <p:spPr>
            <a:xfrm>
              <a:off x="2095633" y="1683886"/>
              <a:ext cx="108537" cy="91795"/>
            </a:xfrm>
            <a:custGeom>
              <a:rect b="b" l="l" r="r" t="t"/>
              <a:pathLst>
                <a:path extrusionOk="0" h="806" w="953">
                  <a:moveTo>
                    <a:pt x="0" y="0"/>
                  </a:moveTo>
                  <a:lnTo>
                    <a:pt x="477" y="806"/>
                  </a:lnTo>
                  <a:lnTo>
                    <a:pt x="953" y="0"/>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21dc857c910_2_0"/>
            <p:cNvSpPr/>
            <p:nvPr/>
          </p:nvSpPr>
          <p:spPr>
            <a:xfrm>
              <a:off x="2089255" y="1665436"/>
              <a:ext cx="49770" cy="91226"/>
            </a:xfrm>
            <a:custGeom>
              <a:rect b="b" l="l" r="r" t="t"/>
              <a:pathLst>
                <a:path extrusionOk="0" h="801" w="437">
                  <a:moveTo>
                    <a:pt x="244" y="704"/>
                  </a:moveTo>
                  <a:lnTo>
                    <a:pt x="436" y="801"/>
                  </a:lnTo>
                  <a:cubicBezTo>
                    <a:pt x="436" y="786"/>
                    <a:pt x="1" y="0"/>
                    <a:pt x="1" y="0"/>
                  </a:cubicBezTo>
                  <a:lnTo>
                    <a:pt x="1" y="0"/>
                  </a:ln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21dc857c910_2_0"/>
            <p:cNvSpPr/>
            <p:nvPr/>
          </p:nvSpPr>
          <p:spPr>
            <a:xfrm>
              <a:off x="2074335" y="1661905"/>
              <a:ext cx="42709" cy="106943"/>
            </a:xfrm>
            <a:custGeom>
              <a:rect b="b" l="l" r="r" t="t"/>
              <a:pathLst>
                <a:path extrusionOk="0" h="939" w="375">
                  <a:moveTo>
                    <a:pt x="0" y="47"/>
                  </a:moveTo>
                  <a:lnTo>
                    <a:pt x="41" y="938"/>
                  </a:lnTo>
                  <a:lnTo>
                    <a:pt x="375" y="735"/>
                  </a:lnTo>
                  <a:lnTo>
                    <a:pt x="132" y="31"/>
                  </a:lnTo>
                  <a:lnTo>
                    <a:pt x="117"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1dc857c910_2_0"/>
            <p:cNvSpPr/>
            <p:nvPr/>
          </p:nvSpPr>
          <p:spPr>
            <a:xfrm>
              <a:off x="2160208" y="1665436"/>
              <a:ext cx="49770" cy="91226"/>
            </a:xfrm>
            <a:custGeom>
              <a:rect b="b" l="l" r="r" t="t"/>
              <a:pathLst>
                <a:path extrusionOk="0" h="801" w="437">
                  <a:moveTo>
                    <a:pt x="1" y="801"/>
                  </a:moveTo>
                  <a:lnTo>
                    <a:pt x="219" y="710"/>
                  </a:lnTo>
                  <a:lnTo>
                    <a:pt x="436" y="0"/>
                  </a:lnTo>
                  <a:cubicBezTo>
                    <a:pt x="436" y="0"/>
                    <a:pt x="1" y="786"/>
                    <a:pt x="1" y="801"/>
                  </a:cubicBez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1dc857c910_2_0"/>
            <p:cNvSpPr/>
            <p:nvPr/>
          </p:nvSpPr>
          <p:spPr>
            <a:xfrm>
              <a:off x="2185036" y="1661905"/>
              <a:ext cx="39406" cy="106943"/>
            </a:xfrm>
            <a:custGeom>
              <a:rect b="b" l="l" r="r" t="t"/>
              <a:pathLst>
                <a:path extrusionOk="0" h="939" w="346">
                  <a:moveTo>
                    <a:pt x="218" y="31"/>
                  </a:moveTo>
                  <a:lnTo>
                    <a:pt x="1" y="741"/>
                  </a:lnTo>
                  <a:lnTo>
                    <a:pt x="310" y="938"/>
                  </a:lnTo>
                  <a:lnTo>
                    <a:pt x="345" y="47"/>
                  </a:lnTo>
                  <a:lnTo>
                    <a:pt x="234"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21dc857c910_2_0"/>
            <p:cNvSpPr/>
            <p:nvPr/>
          </p:nvSpPr>
          <p:spPr>
            <a:xfrm>
              <a:off x="2039713" y="1499841"/>
              <a:ext cx="216960" cy="195094"/>
            </a:xfrm>
            <a:custGeom>
              <a:rect b="b" l="l" r="r" t="t"/>
              <a:pathLst>
                <a:path extrusionOk="0" h="1713" w="1905">
                  <a:moveTo>
                    <a:pt x="375" y="71"/>
                  </a:moveTo>
                  <a:cubicBezTo>
                    <a:pt x="0" y="132"/>
                    <a:pt x="56" y="629"/>
                    <a:pt x="56" y="629"/>
                  </a:cubicBezTo>
                  <a:lnTo>
                    <a:pt x="56" y="629"/>
                  </a:lnTo>
                  <a:cubicBezTo>
                    <a:pt x="96" y="1454"/>
                    <a:pt x="334" y="1713"/>
                    <a:pt x="334" y="1713"/>
                  </a:cubicBezTo>
                  <a:lnTo>
                    <a:pt x="334" y="1713"/>
                  </a:lnTo>
                  <a:lnTo>
                    <a:pt x="1575" y="1713"/>
                  </a:lnTo>
                  <a:cubicBezTo>
                    <a:pt x="1879" y="1323"/>
                    <a:pt x="1905" y="426"/>
                    <a:pt x="1905" y="426"/>
                  </a:cubicBezTo>
                  <a:lnTo>
                    <a:pt x="1905" y="426"/>
                  </a:lnTo>
                  <a:cubicBezTo>
                    <a:pt x="1798" y="87"/>
                    <a:pt x="1434" y="1"/>
                    <a:pt x="1074" y="1"/>
                  </a:cubicBezTo>
                  <a:lnTo>
                    <a:pt x="1074" y="1"/>
                  </a:lnTo>
                  <a:cubicBezTo>
                    <a:pt x="800" y="1"/>
                    <a:pt x="532" y="46"/>
                    <a:pt x="375" y="71"/>
                  </a:cubicBez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21dc857c910_2_0"/>
            <p:cNvSpPr/>
            <p:nvPr/>
          </p:nvSpPr>
          <p:spPr>
            <a:xfrm>
              <a:off x="2060441" y="1540272"/>
              <a:ext cx="180630" cy="190424"/>
            </a:xfrm>
            <a:custGeom>
              <a:rect b="b" l="l" r="r" t="t"/>
              <a:pathLst>
                <a:path extrusionOk="0" h="1672" w="1586">
                  <a:moveTo>
                    <a:pt x="0" y="162"/>
                  </a:moveTo>
                  <a:cubicBezTo>
                    <a:pt x="0" y="162"/>
                    <a:pt x="76" y="1297"/>
                    <a:pt x="264" y="1474"/>
                  </a:cubicBezTo>
                  <a:lnTo>
                    <a:pt x="264" y="1474"/>
                  </a:lnTo>
                  <a:cubicBezTo>
                    <a:pt x="315" y="1525"/>
                    <a:pt x="710" y="1667"/>
                    <a:pt x="791" y="1672"/>
                  </a:cubicBezTo>
                  <a:lnTo>
                    <a:pt x="791" y="1672"/>
                  </a:lnTo>
                  <a:cubicBezTo>
                    <a:pt x="877" y="1667"/>
                    <a:pt x="1272" y="1525"/>
                    <a:pt x="1323" y="1474"/>
                  </a:cubicBezTo>
                  <a:lnTo>
                    <a:pt x="1323" y="1474"/>
                  </a:lnTo>
                  <a:cubicBezTo>
                    <a:pt x="1510" y="1297"/>
                    <a:pt x="1586" y="162"/>
                    <a:pt x="1586" y="162"/>
                  </a:cubicBezTo>
                  <a:lnTo>
                    <a:pt x="1586" y="162"/>
                  </a:lnTo>
                  <a:lnTo>
                    <a:pt x="791" y="0"/>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21dc857c910_2_0"/>
            <p:cNvSpPr/>
            <p:nvPr/>
          </p:nvSpPr>
          <p:spPr>
            <a:xfrm>
              <a:off x="2221367" y="1547675"/>
              <a:ext cx="23234" cy="84962"/>
            </a:xfrm>
            <a:custGeom>
              <a:rect b="b" l="l" r="r" t="t"/>
              <a:pathLst>
                <a:path extrusionOk="0" h="746" w="204">
                  <a:moveTo>
                    <a:pt x="1" y="31"/>
                  </a:moveTo>
                  <a:lnTo>
                    <a:pt x="87" y="746"/>
                  </a:lnTo>
                  <a:lnTo>
                    <a:pt x="203"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21dc857c910_2_0"/>
            <p:cNvSpPr/>
            <p:nvPr/>
          </p:nvSpPr>
          <p:spPr>
            <a:xfrm>
              <a:off x="2226606" y="1580589"/>
              <a:ext cx="46809" cy="78015"/>
            </a:xfrm>
            <a:custGeom>
              <a:rect b="b" l="l" r="r" t="t"/>
              <a:pathLst>
                <a:path extrusionOk="0" h="685" w="411">
                  <a:moveTo>
                    <a:pt x="102" y="67"/>
                  </a:moveTo>
                  <a:lnTo>
                    <a:pt x="0" y="685"/>
                  </a:lnTo>
                  <a:cubicBezTo>
                    <a:pt x="289" y="619"/>
                    <a:pt x="411" y="274"/>
                    <a:pt x="335" y="92"/>
                  </a:cubicBezTo>
                  <a:lnTo>
                    <a:pt x="335" y="92"/>
                  </a:lnTo>
                  <a:cubicBezTo>
                    <a:pt x="309" y="31"/>
                    <a:pt x="259" y="1"/>
                    <a:pt x="213" y="1"/>
                  </a:cubicBezTo>
                  <a:lnTo>
                    <a:pt x="213" y="1"/>
                  </a:lnTo>
                  <a:cubicBezTo>
                    <a:pt x="167" y="1"/>
                    <a:pt x="122" y="26"/>
                    <a:pt x="102" y="67"/>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21dc857c910_2_0"/>
            <p:cNvSpPr/>
            <p:nvPr/>
          </p:nvSpPr>
          <p:spPr>
            <a:xfrm>
              <a:off x="2091532" y="1531047"/>
              <a:ext cx="133479" cy="63665"/>
            </a:xfrm>
            <a:custGeom>
              <a:rect b="b" l="l" r="r" t="t"/>
              <a:pathLst>
                <a:path extrusionOk="0" h="559" w="1172">
                  <a:moveTo>
                    <a:pt x="320" y="0"/>
                  </a:moveTo>
                  <a:lnTo>
                    <a:pt x="1" y="162"/>
                  </a:lnTo>
                  <a:cubicBezTo>
                    <a:pt x="1" y="162"/>
                    <a:pt x="296" y="558"/>
                    <a:pt x="897" y="558"/>
                  </a:cubicBezTo>
                  <a:cubicBezTo>
                    <a:pt x="982" y="558"/>
                    <a:pt x="1073" y="550"/>
                    <a:pt x="1171" y="532"/>
                  </a:cubicBezTo>
                  <a:cubicBezTo>
                    <a:pt x="1171" y="532"/>
                    <a:pt x="502" y="426"/>
                    <a:pt x="320"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21dc857c910_2_0"/>
            <p:cNvSpPr/>
            <p:nvPr/>
          </p:nvSpPr>
          <p:spPr>
            <a:xfrm>
              <a:off x="2035043" y="1439253"/>
              <a:ext cx="259783" cy="183021"/>
            </a:xfrm>
            <a:custGeom>
              <a:rect b="b" l="l" r="r" t="t"/>
              <a:pathLst>
                <a:path extrusionOk="0" h="1607" w="2281">
                  <a:moveTo>
                    <a:pt x="1238" y="0"/>
                  </a:moveTo>
                  <a:cubicBezTo>
                    <a:pt x="1229" y="0"/>
                    <a:pt x="1220" y="0"/>
                    <a:pt x="1211" y="1"/>
                  </a:cubicBezTo>
                  <a:cubicBezTo>
                    <a:pt x="1095" y="6"/>
                    <a:pt x="978" y="36"/>
                    <a:pt x="872" y="92"/>
                  </a:cubicBezTo>
                  <a:cubicBezTo>
                    <a:pt x="755" y="148"/>
                    <a:pt x="679" y="249"/>
                    <a:pt x="588" y="340"/>
                  </a:cubicBezTo>
                  <a:cubicBezTo>
                    <a:pt x="588" y="340"/>
                    <a:pt x="526" y="320"/>
                    <a:pt x="444" y="320"/>
                  </a:cubicBezTo>
                  <a:cubicBezTo>
                    <a:pt x="356" y="320"/>
                    <a:pt x="246" y="343"/>
                    <a:pt x="163" y="436"/>
                  </a:cubicBezTo>
                  <a:cubicBezTo>
                    <a:pt x="1" y="624"/>
                    <a:pt x="117" y="1227"/>
                    <a:pt x="117" y="1227"/>
                  </a:cubicBezTo>
                  <a:lnTo>
                    <a:pt x="330" y="1606"/>
                  </a:lnTo>
                  <a:lnTo>
                    <a:pt x="588" y="963"/>
                  </a:lnTo>
                  <a:cubicBezTo>
                    <a:pt x="588" y="963"/>
                    <a:pt x="1032" y="1245"/>
                    <a:pt x="1485" y="1245"/>
                  </a:cubicBezTo>
                  <a:cubicBezTo>
                    <a:pt x="1712" y="1245"/>
                    <a:pt x="1941" y="1174"/>
                    <a:pt x="2118" y="963"/>
                  </a:cubicBezTo>
                  <a:lnTo>
                    <a:pt x="2280" y="705"/>
                  </a:lnTo>
                  <a:lnTo>
                    <a:pt x="2280" y="705"/>
                  </a:lnTo>
                  <a:cubicBezTo>
                    <a:pt x="2280" y="705"/>
                    <a:pt x="2208" y="721"/>
                    <a:pt x="2130" y="721"/>
                  </a:cubicBezTo>
                  <a:cubicBezTo>
                    <a:pt x="2058" y="721"/>
                    <a:pt x="1980" y="707"/>
                    <a:pt x="1946" y="654"/>
                  </a:cubicBezTo>
                  <a:cubicBezTo>
                    <a:pt x="1814" y="462"/>
                    <a:pt x="1763" y="249"/>
                    <a:pt x="1571" y="102"/>
                  </a:cubicBezTo>
                  <a:cubicBezTo>
                    <a:pt x="1472" y="31"/>
                    <a:pt x="1356" y="0"/>
                    <a:pt x="1238"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21dc857c910_2_0"/>
            <p:cNvSpPr/>
            <p:nvPr/>
          </p:nvSpPr>
          <p:spPr>
            <a:xfrm>
              <a:off x="2028096" y="1580019"/>
              <a:ext cx="46353" cy="78015"/>
            </a:xfrm>
            <a:custGeom>
              <a:rect b="b" l="l" r="r" t="t"/>
              <a:pathLst>
                <a:path extrusionOk="0" h="685" w="407">
                  <a:moveTo>
                    <a:pt x="77" y="92"/>
                  </a:moveTo>
                  <a:cubicBezTo>
                    <a:pt x="1" y="274"/>
                    <a:pt x="122" y="619"/>
                    <a:pt x="406" y="685"/>
                  </a:cubicBezTo>
                  <a:lnTo>
                    <a:pt x="406" y="685"/>
                  </a:lnTo>
                  <a:lnTo>
                    <a:pt x="310" y="67"/>
                  </a:lnTo>
                  <a:cubicBezTo>
                    <a:pt x="290" y="26"/>
                    <a:pt x="244" y="1"/>
                    <a:pt x="198" y="1"/>
                  </a:cubicBezTo>
                  <a:lnTo>
                    <a:pt x="198" y="1"/>
                  </a:lnTo>
                  <a:cubicBezTo>
                    <a:pt x="153" y="1"/>
                    <a:pt x="102" y="26"/>
                    <a:pt x="77" y="92"/>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21dc857c910_2_0"/>
            <p:cNvSpPr/>
            <p:nvPr/>
          </p:nvSpPr>
          <p:spPr>
            <a:xfrm>
              <a:off x="2354048" y="2456964"/>
              <a:ext cx="218783" cy="225047"/>
            </a:xfrm>
            <a:custGeom>
              <a:rect b="b" l="l" r="r" t="t"/>
              <a:pathLst>
                <a:path extrusionOk="0" h="1976" w="1921">
                  <a:moveTo>
                    <a:pt x="214" y="760"/>
                  </a:moveTo>
                  <a:cubicBezTo>
                    <a:pt x="188" y="796"/>
                    <a:pt x="153" y="836"/>
                    <a:pt x="133" y="877"/>
                  </a:cubicBezTo>
                  <a:lnTo>
                    <a:pt x="133" y="877"/>
                  </a:lnTo>
                  <a:cubicBezTo>
                    <a:pt x="133" y="882"/>
                    <a:pt x="133" y="887"/>
                    <a:pt x="127" y="892"/>
                  </a:cubicBezTo>
                  <a:lnTo>
                    <a:pt x="127" y="892"/>
                  </a:lnTo>
                  <a:cubicBezTo>
                    <a:pt x="133" y="892"/>
                    <a:pt x="133" y="892"/>
                    <a:pt x="138" y="892"/>
                  </a:cubicBezTo>
                  <a:lnTo>
                    <a:pt x="138" y="892"/>
                  </a:lnTo>
                  <a:cubicBezTo>
                    <a:pt x="133" y="892"/>
                    <a:pt x="133" y="892"/>
                    <a:pt x="127" y="897"/>
                  </a:cubicBezTo>
                  <a:lnTo>
                    <a:pt x="127" y="897"/>
                  </a:lnTo>
                  <a:cubicBezTo>
                    <a:pt x="62" y="922"/>
                    <a:pt x="21" y="1135"/>
                    <a:pt x="11" y="1201"/>
                  </a:cubicBezTo>
                  <a:lnTo>
                    <a:pt x="11" y="1201"/>
                  </a:lnTo>
                  <a:cubicBezTo>
                    <a:pt x="1" y="1236"/>
                    <a:pt x="1" y="1277"/>
                    <a:pt x="11" y="1312"/>
                  </a:cubicBezTo>
                  <a:lnTo>
                    <a:pt x="11" y="1312"/>
                  </a:lnTo>
                  <a:cubicBezTo>
                    <a:pt x="31" y="1363"/>
                    <a:pt x="82" y="1398"/>
                    <a:pt x="133" y="1429"/>
                  </a:cubicBezTo>
                  <a:lnTo>
                    <a:pt x="133" y="1429"/>
                  </a:lnTo>
                  <a:cubicBezTo>
                    <a:pt x="229" y="1479"/>
                    <a:pt x="340" y="1515"/>
                    <a:pt x="442" y="1561"/>
                  </a:cubicBezTo>
                  <a:lnTo>
                    <a:pt x="442" y="1561"/>
                  </a:lnTo>
                  <a:cubicBezTo>
                    <a:pt x="634" y="1652"/>
                    <a:pt x="821" y="1773"/>
                    <a:pt x="1019" y="1844"/>
                  </a:cubicBezTo>
                  <a:lnTo>
                    <a:pt x="1019" y="1844"/>
                  </a:lnTo>
                  <a:cubicBezTo>
                    <a:pt x="1242" y="1925"/>
                    <a:pt x="1475" y="1930"/>
                    <a:pt x="1708" y="1966"/>
                  </a:cubicBezTo>
                  <a:lnTo>
                    <a:pt x="1708" y="1966"/>
                  </a:lnTo>
                  <a:cubicBezTo>
                    <a:pt x="1769" y="1976"/>
                    <a:pt x="1865" y="1971"/>
                    <a:pt x="1895" y="1900"/>
                  </a:cubicBezTo>
                  <a:lnTo>
                    <a:pt x="1895" y="1900"/>
                  </a:lnTo>
                  <a:cubicBezTo>
                    <a:pt x="1921" y="1829"/>
                    <a:pt x="1865" y="1718"/>
                    <a:pt x="1824" y="1662"/>
                  </a:cubicBezTo>
                  <a:lnTo>
                    <a:pt x="1824" y="1662"/>
                  </a:lnTo>
                  <a:cubicBezTo>
                    <a:pt x="1824" y="1662"/>
                    <a:pt x="1824" y="1657"/>
                    <a:pt x="1819" y="1657"/>
                  </a:cubicBezTo>
                  <a:lnTo>
                    <a:pt x="1819" y="1657"/>
                  </a:lnTo>
                  <a:cubicBezTo>
                    <a:pt x="1804" y="1631"/>
                    <a:pt x="1784" y="1611"/>
                    <a:pt x="1759" y="1596"/>
                  </a:cubicBezTo>
                  <a:lnTo>
                    <a:pt x="1759" y="1596"/>
                  </a:lnTo>
                  <a:cubicBezTo>
                    <a:pt x="1769" y="1601"/>
                    <a:pt x="1779" y="1606"/>
                    <a:pt x="1784" y="1611"/>
                  </a:cubicBezTo>
                  <a:lnTo>
                    <a:pt x="1784" y="1611"/>
                  </a:lnTo>
                  <a:cubicBezTo>
                    <a:pt x="1779" y="1606"/>
                    <a:pt x="1769" y="1601"/>
                    <a:pt x="1759" y="1596"/>
                  </a:cubicBezTo>
                  <a:lnTo>
                    <a:pt x="1759" y="1596"/>
                  </a:lnTo>
                  <a:cubicBezTo>
                    <a:pt x="1713" y="1555"/>
                    <a:pt x="1657" y="1525"/>
                    <a:pt x="1602" y="1495"/>
                  </a:cubicBezTo>
                  <a:lnTo>
                    <a:pt x="1602" y="1495"/>
                  </a:lnTo>
                  <a:cubicBezTo>
                    <a:pt x="1581" y="1490"/>
                    <a:pt x="1566" y="1479"/>
                    <a:pt x="1546" y="1469"/>
                  </a:cubicBezTo>
                  <a:lnTo>
                    <a:pt x="1546" y="1469"/>
                  </a:lnTo>
                  <a:cubicBezTo>
                    <a:pt x="1465" y="1424"/>
                    <a:pt x="1394" y="1383"/>
                    <a:pt x="1369" y="1368"/>
                  </a:cubicBezTo>
                  <a:lnTo>
                    <a:pt x="1369" y="1368"/>
                  </a:lnTo>
                  <a:cubicBezTo>
                    <a:pt x="1369" y="1368"/>
                    <a:pt x="1363" y="1363"/>
                    <a:pt x="1363" y="1363"/>
                  </a:cubicBezTo>
                  <a:lnTo>
                    <a:pt x="1363" y="1363"/>
                  </a:lnTo>
                  <a:lnTo>
                    <a:pt x="1363" y="1363"/>
                  </a:lnTo>
                  <a:cubicBezTo>
                    <a:pt x="1328" y="1327"/>
                    <a:pt x="740" y="684"/>
                    <a:pt x="710" y="634"/>
                  </a:cubicBezTo>
                  <a:lnTo>
                    <a:pt x="710" y="634"/>
                  </a:lnTo>
                  <a:cubicBezTo>
                    <a:pt x="659" y="390"/>
                    <a:pt x="700" y="41"/>
                    <a:pt x="700" y="41"/>
                  </a:cubicBezTo>
                  <a:lnTo>
                    <a:pt x="700" y="41"/>
                  </a:lnTo>
                  <a:lnTo>
                    <a:pt x="214" y="0"/>
                  </a:lnTo>
                  <a:cubicBezTo>
                    <a:pt x="214" y="0"/>
                    <a:pt x="284" y="436"/>
                    <a:pt x="214" y="760"/>
                  </a:cubicBezTo>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21dc857c910_2_0"/>
            <p:cNvSpPr/>
            <p:nvPr/>
          </p:nvSpPr>
          <p:spPr>
            <a:xfrm>
              <a:off x="2354617" y="2547505"/>
              <a:ext cx="215935" cy="133935"/>
            </a:xfrm>
            <a:custGeom>
              <a:rect b="b" l="l" r="r" t="t"/>
              <a:pathLst>
                <a:path extrusionOk="0" h="1176" w="1896">
                  <a:moveTo>
                    <a:pt x="153" y="46"/>
                  </a:moveTo>
                  <a:cubicBezTo>
                    <a:pt x="128" y="82"/>
                    <a:pt x="97" y="112"/>
                    <a:pt x="77" y="148"/>
                  </a:cubicBezTo>
                  <a:lnTo>
                    <a:pt x="77" y="148"/>
                  </a:lnTo>
                  <a:cubicBezTo>
                    <a:pt x="77" y="158"/>
                    <a:pt x="72" y="163"/>
                    <a:pt x="67" y="168"/>
                  </a:cubicBezTo>
                  <a:lnTo>
                    <a:pt x="67" y="168"/>
                  </a:lnTo>
                  <a:cubicBezTo>
                    <a:pt x="62" y="183"/>
                    <a:pt x="57" y="193"/>
                    <a:pt x="52" y="208"/>
                  </a:cubicBezTo>
                  <a:lnTo>
                    <a:pt x="52" y="208"/>
                  </a:lnTo>
                  <a:cubicBezTo>
                    <a:pt x="46" y="218"/>
                    <a:pt x="46" y="229"/>
                    <a:pt x="41" y="244"/>
                  </a:cubicBezTo>
                  <a:lnTo>
                    <a:pt x="41" y="244"/>
                  </a:lnTo>
                  <a:cubicBezTo>
                    <a:pt x="36" y="254"/>
                    <a:pt x="31" y="269"/>
                    <a:pt x="26" y="284"/>
                  </a:cubicBezTo>
                  <a:lnTo>
                    <a:pt x="26" y="284"/>
                  </a:lnTo>
                  <a:cubicBezTo>
                    <a:pt x="26" y="294"/>
                    <a:pt x="26" y="299"/>
                    <a:pt x="21" y="310"/>
                  </a:cubicBezTo>
                  <a:lnTo>
                    <a:pt x="21" y="310"/>
                  </a:lnTo>
                  <a:cubicBezTo>
                    <a:pt x="11" y="350"/>
                    <a:pt x="6" y="386"/>
                    <a:pt x="6" y="406"/>
                  </a:cubicBezTo>
                  <a:lnTo>
                    <a:pt x="6" y="406"/>
                  </a:lnTo>
                  <a:cubicBezTo>
                    <a:pt x="1" y="421"/>
                    <a:pt x="1" y="441"/>
                    <a:pt x="1" y="462"/>
                  </a:cubicBezTo>
                  <a:lnTo>
                    <a:pt x="1" y="462"/>
                  </a:lnTo>
                  <a:cubicBezTo>
                    <a:pt x="1" y="467"/>
                    <a:pt x="1" y="472"/>
                    <a:pt x="1" y="477"/>
                  </a:cubicBezTo>
                  <a:lnTo>
                    <a:pt x="1" y="477"/>
                  </a:lnTo>
                  <a:cubicBezTo>
                    <a:pt x="1" y="487"/>
                    <a:pt x="1" y="502"/>
                    <a:pt x="6" y="517"/>
                  </a:cubicBezTo>
                  <a:lnTo>
                    <a:pt x="6" y="517"/>
                  </a:lnTo>
                  <a:cubicBezTo>
                    <a:pt x="11" y="527"/>
                    <a:pt x="16" y="543"/>
                    <a:pt x="26" y="553"/>
                  </a:cubicBezTo>
                  <a:lnTo>
                    <a:pt x="26" y="553"/>
                  </a:lnTo>
                  <a:cubicBezTo>
                    <a:pt x="31" y="558"/>
                    <a:pt x="36" y="563"/>
                    <a:pt x="41" y="568"/>
                  </a:cubicBezTo>
                  <a:lnTo>
                    <a:pt x="41" y="568"/>
                  </a:lnTo>
                  <a:cubicBezTo>
                    <a:pt x="62" y="593"/>
                    <a:pt x="97" y="614"/>
                    <a:pt x="128" y="634"/>
                  </a:cubicBezTo>
                  <a:lnTo>
                    <a:pt x="128" y="634"/>
                  </a:lnTo>
                  <a:cubicBezTo>
                    <a:pt x="178" y="659"/>
                    <a:pt x="229" y="679"/>
                    <a:pt x="279" y="700"/>
                  </a:cubicBezTo>
                  <a:lnTo>
                    <a:pt x="279" y="700"/>
                  </a:lnTo>
                  <a:cubicBezTo>
                    <a:pt x="305" y="710"/>
                    <a:pt x="335" y="720"/>
                    <a:pt x="361" y="735"/>
                  </a:cubicBezTo>
                  <a:lnTo>
                    <a:pt x="361" y="735"/>
                  </a:lnTo>
                  <a:cubicBezTo>
                    <a:pt x="386" y="745"/>
                    <a:pt x="411" y="755"/>
                    <a:pt x="437" y="766"/>
                  </a:cubicBezTo>
                  <a:lnTo>
                    <a:pt x="437" y="766"/>
                  </a:lnTo>
                  <a:cubicBezTo>
                    <a:pt x="523" y="806"/>
                    <a:pt x="604" y="852"/>
                    <a:pt x="685" y="897"/>
                  </a:cubicBezTo>
                  <a:lnTo>
                    <a:pt x="685" y="897"/>
                  </a:lnTo>
                  <a:cubicBezTo>
                    <a:pt x="746" y="928"/>
                    <a:pt x="806" y="958"/>
                    <a:pt x="867" y="988"/>
                  </a:cubicBezTo>
                  <a:lnTo>
                    <a:pt x="867" y="988"/>
                  </a:lnTo>
                  <a:cubicBezTo>
                    <a:pt x="913" y="1009"/>
                    <a:pt x="963" y="1034"/>
                    <a:pt x="1014" y="1049"/>
                  </a:cubicBezTo>
                  <a:lnTo>
                    <a:pt x="1014" y="1049"/>
                  </a:lnTo>
                  <a:cubicBezTo>
                    <a:pt x="1029" y="1054"/>
                    <a:pt x="1039" y="1059"/>
                    <a:pt x="1055" y="1064"/>
                  </a:cubicBezTo>
                  <a:lnTo>
                    <a:pt x="1055" y="1064"/>
                  </a:lnTo>
                  <a:cubicBezTo>
                    <a:pt x="1070" y="1069"/>
                    <a:pt x="1085" y="1075"/>
                    <a:pt x="1100" y="1080"/>
                  </a:cubicBezTo>
                  <a:lnTo>
                    <a:pt x="1100" y="1080"/>
                  </a:lnTo>
                  <a:cubicBezTo>
                    <a:pt x="1125" y="1085"/>
                    <a:pt x="1151" y="1090"/>
                    <a:pt x="1181" y="1100"/>
                  </a:cubicBezTo>
                  <a:lnTo>
                    <a:pt x="1181" y="1100"/>
                  </a:lnTo>
                  <a:cubicBezTo>
                    <a:pt x="1196" y="1100"/>
                    <a:pt x="1212" y="1105"/>
                    <a:pt x="1227" y="1105"/>
                  </a:cubicBezTo>
                  <a:lnTo>
                    <a:pt x="1227" y="1105"/>
                  </a:lnTo>
                  <a:cubicBezTo>
                    <a:pt x="1267" y="1115"/>
                    <a:pt x="1313" y="1120"/>
                    <a:pt x="1353" y="1125"/>
                  </a:cubicBezTo>
                  <a:lnTo>
                    <a:pt x="1353" y="1125"/>
                  </a:lnTo>
                  <a:cubicBezTo>
                    <a:pt x="1470" y="1140"/>
                    <a:pt x="1586" y="1150"/>
                    <a:pt x="1703" y="1171"/>
                  </a:cubicBezTo>
                  <a:lnTo>
                    <a:pt x="1703" y="1171"/>
                  </a:lnTo>
                  <a:cubicBezTo>
                    <a:pt x="1718" y="1171"/>
                    <a:pt x="1743" y="1176"/>
                    <a:pt x="1764" y="1171"/>
                  </a:cubicBezTo>
                  <a:lnTo>
                    <a:pt x="1764" y="1171"/>
                  </a:lnTo>
                  <a:cubicBezTo>
                    <a:pt x="1814" y="1171"/>
                    <a:pt x="1865" y="1156"/>
                    <a:pt x="1890" y="1105"/>
                  </a:cubicBezTo>
                  <a:lnTo>
                    <a:pt x="1890" y="1105"/>
                  </a:lnTo>
                  <a:cubicBezTo>
                    <a:pt x="1890" y="1095"/>
                    <a:pt x="1895" y="1090"/>
                    <a:pt x="1895" y="1080"/>
                  </a:cubicBezTo>
                  <a:lnTo>
                    <a:pt x="1895" y="1080"/>
                  </a:lnTo>
                  <a:lnTo>
                    <a:pt x="1895" y="1075"/>
                  </a:lnTo>
                  <a:lnTo>
                    <a:pt x="1895" y="1075"/>
                  </a:lnTo>
                  <a:cubicBezTo>
                    <a:pt x="1895" y="1069"/>
                    <a:pt x="1895" y="1059"/>
                    <a:pt x="1895" y="1049"/>
                  </a:cubicBezTo>
                  <a:lnTo>
                    <a:pt x="1895" y="1049"/>
                  </a:lnTo>
                  <a:cubicBezTo>
                    <a:pt x="1895" y="1034"/>
                    <a:pt x="1895" y="1024"/>
                    <a:pt x="1890" y="1014"/>
                  </a:cubicBezTo>
                  <a:lnTo>
                    <a:pt x="1890" y="1014"/>
                  </a:lnTo>
                  <a:cubicBezTo>
                    <a:pt x="1890" y="1004"/>
                    <a:pt x="1885" y="993"/>
                    <a:pt x="1880" y="978"/>
                  </a:cubicBezTo>
                  <a:lnTo>
                    <a:pt x="1880" y="978"/>
                  </a:lnTo>
                  <a:cubicBezTo>
                    <a:pt x="1880" y="973"/>
                    <a:pt x="1875" y="968"/>
                    <a:pt x="1875" y="963"/>
                  </a:cubicBezTo>
                  <a:lnTo>
                    <a:pt x="1875" y="963"/>
                  </a:lnTo>
                  <a:cubicBezTo>
                    <a:pt x="1865" y="938"/>
                    <a:pt x="1855" y="917"/>
                    <a:pt x="1840" y="897"/>
                  </a:cubicBezTo>
                  <a:lnTo>
                    <a:pt x="1840" y="897"/>
                  </a:lnTo>
                  <a:cubicBezTo>
                    <a:pt x="1835" y="892"/>
                    <a:pt x="1835" y="882"/>
                    <a:pt x="1830" y="877"/>
                  </a:cubicBezTo>
                  <a:lnTo>
                    <a:pt x="1830" y="877"/>
                  </a:lnTo>
                  <a:cubicBezTo>
                    <a:pt x="1830" y="877"/>
                    <a:pt x="1830" y="877"/>
                    <a:pt x="1830" y="877"/>
                  </a:cubicBezTo>
                  <a:lnTo>
                    <a:pt x="1830" y="877"/>
                  </a:lnTo>
                  <a:cubicBezTo>
                    <a:pt x="1825" y="872"/>
                    <a:pt x="1825" y="872"/>
                    <a:pt x="1819" y="867"/>
                  </a:cubicBezTo>
                  <a:lnTo>
                    <a:pt x="1819" y="867"/>
                  </a:lnTo>
                  <a:cubicBezTo>
                    <a:pt x="1819" y="867"/>
                    <a:pt x="1819" y="862"/>
                    <a:pt x="1814" y="862"/>
                  </a:cubicBezTo>
                  <a:lnTo>
                    <a:pt x="1814" y="862"/>
                  </a:lnTo>
                  <a:cubicBezTo>
                    <a:pt x="1809" y="852"/>
                    <a:pt x="1804" y="847"/>
                    <a:pt x="1799" y="841"/>
                  </a:cubicBezTo>
                  <a:lnTo>
                    <a:pt x="1799" y="841"/>
                  </a:lnTo>
                  <a:cubicBezTo>
                    <a:pt x="1794" y="836"/>
                    <a:pt x="1794" y="831"/>
                    <a:pt x="1789" y="831"/>
                  </a:cubicBezTo>
                  <a:lnTo>
                    <a:pt x="1789" y="831"/>
                  </a:lnTo>
                  <a:cubicBezTo>
                    <a:pt x="1784" y="826"/>
                    <a:pt x="1784" y="826"/>
                    <a:pt x="1779" y="821"/>
                  </a:cubicBezTo>
                  <a:lnTo>
                    <a:pt x="1779" y="821"/>
                  </a:lnTo>
                  <a:cubicBezTo>
                    <a:pt x="1769" y="811"/>
                    <a:pt x="1764" y="806"/>
                    <a:pt x="1754" y="801"/>
                  </a:cubicBezTo>
                  <a:lnTo>
                    <a:pt x="1754" y="801"/>
                  </a:lnTo>
                  <a:cubicBezTo>
                    <a:pt x="1764" y="806"/>
                    <a:pt x="1774" y="811"/>
                    <a:pt x="1779" y="816"/>
                  </a:cubicBezTo>
                  <a:lnTo>
                    <a:pt x="1779" y="816"/>
                  </a:lnTo>
                  <a:cubicBezTo>
                    <a:pt x="1774" y="811"/>
                    <a:pt x="1764" y="806"/>
                    <a:pt x="1754" y="801"/>
                  </a:cubicBezTo>
                  <a:lnTo>
                    <a:pt x="1754" y="801"/>
                  </a:lnTo>
                  <a:cubicBezTo>
                    <a:pt x="1728" y="781"/>
                    <a:pt x="1703" y="760"/>
                    <a:pt x="1678" y="745"/>
                  </a:cubicBezTo>
                  <a:lnTo>
                    <a:pt x="1678" y="745"/>
                  </a:lnTo>
                  <a:cubicBezTo>
                    <a:pt x="1662" y="740"/>
                    <a:pt x="1652" y="730"/>
                    <a:pt x="1642" y="725"/>
                  </a:cubicBezTo>
                  <a:lnTo>
                    <a:pt x="1642" y="725"/>
                  </a:lnTo>
                  <a:cubicBezTo>
                    <a:pt x="1637" y="725"/>
                    <a:pt x="1637" y="720"/>
                    <a:pt x="1632" y="720"/>
                  </a:cubicBezTo>
                  <a:lnTo>
                    <a:pt x="1632" y="720"/>
                  </a:lnTo>
                  <a:cubicBezTo>
                    <a:pt x="1622" y="715"/>
                    <a:pt x="1607" y="710"/>
                    <a:pt x="1597" y="700"/>
                  </a:cubicBezTo>
                  <a:lnTo>
                    <a:pt x="1597" y="700"/>
                  </a:lnTo>
                  <a:cubicBezTo>
                    <a:pt x="1576" y="695"/>
                    <a:pt x="1561" y="684"/>
                    <a:pt x="1541" y="674"/>
                  </a:cubicBezTo>
                  <a:lnTo>
                    <a:pt x="1541" y="674"/>
                  </a:lnTo>
                  <a:cubicBezTo>
                    <a:pt x="1460" y="629"/>
                    <a:pt x="1389" y="588"/>
                    <a:pt x="1364" y="573"/>
                  </a:cubicBezTo>
                  <a:lnTo>
                    <a:pt x="1364" y="573"/>
                  </a:lnTo>
                  <a:lnTo>
                    <a:pt x="1358" y="568"/>
                  </a:lnTo>
                  <a:cubicBezTo>
                    <a:pt x="1358" y="568"/>
                    <a:pt x="1358" y="568"/>
                    <a:pt x="1358" y="568"/>
                  </a:cubicBezTo>
                  <a:lnTo>
                    <a:pt x="1358" y="568"/>
                  </a:lnTo>
                  <a:cubicBezTo>
                    <a:pt x="1328" y="538"/>
                    <a:pt x="1065" y="244"/>
                    <a:pt x="882" y="31"/>
                  </a:cubicBezTo>
                  <a:lnTo>
                    <a:pt x="882" y="31"/>
                  </a:lnTo>
                  <a:cubicBezTo>
                    <a:pt x="715" y="208"/>
                    <a:pt x="361" y="173"/>
                    <a:pt x="183" y="1"/>
                  </a:cubicBezTo>
                  <a:lnTo>
                    <a:pt x="183" y="1"/>
                  </a:lnTo>
                  <a:cubicBezTo>
                    <a:pt x="183" y="6"/>
                    <a:pt x="153" y="41"/>
                    <a:pt x="153" y="46"/>
                  </a:cubicBezTo>
                  <a:moveTo>
                    <a:pt x="1495" y="654"/>
                  </a:moveTo>
                  <a:cubicBezTo>
                    <a:pt x="1495" y="654"/>
                    <a:pt x="1495" y="649"/>
                    <a:pt x="1490" y="649"/>
                  </a:cubicBezTo>
                  <a:lnTo>
                    <a:pt x="1490" y="649"/>
                  </a:lnTo>
                  <a:cubicBezTo>
                    <a:pt x="1450" y="629"/>
                    <a:pt x="1404" y="603"/>
                    <a:pt x="1364" y="573"/>
                  </a:cubicBezTo>
                  <a:lnTo>
                    <a:pt x="1364" y="573"/>
                  </a:lnTo>
                  <a:cubicBezTo>
                    <a:pt x="1424" y="608"/>
                    <a:pt x="1480" y="639"/>
                    <a:pt x="1541" y="674"/>
                  </a:cubicBezTo>
                  <a:lnTo>
                    <a:pt x="1541" y="674"/>
                  </a:lnTo>
                  <a:cubicBezTo>
                    <a:pt x="1526" y="664"/>
                    <a:pt x="1510" y="659"/>
                    <a:pt x="1495" y="654"/>
                  </a:cubicBezTo>
                  <a:close/>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21dc857c910_2_0"/>
            <p:cNvSpPr/>
            <p:nvPr/>
          </p:nvSpPr>
          <p:spPr>
            <a:xfrm>
              <a:off x="2339698" y="2089558"/>
              <a:ext cx="144299" cy="418318"/>
            </a:xfrm>
            <a:custGeom>
              <a:rect b="b" l="l" r="r" t="t"/>
              <a:pathLst>
                <a:path extrusionOk="0" h="3673" w="1267">
                  <a:moveTo>
                    <a:pt x="899" y="0"/>
                  </a:moveTo>
                  <a:cubicBezTo>
                    <a:pt x="610" y="0"/>
                    <a:pt x="451" y="344"/>
                    <a:pt x="451" y="344"/>
                  </a:cubicBezTo>
                  <a:cubicBezTo>
                    <a:pt x="0" y="1545"/>
                    <a:pt x="299" y="3672"/>
                    <a:pt x="299" y="3672"/>
                  </a:cubicBezTo>
                  <a:lnTo>
                    <a:pt x="856" y="3657"/>
                  </a:lnTo>
                  <a:cubicBezTo>
                    <a:pt x="856" y="3657"/>
                    <a:pt x="1206" y="785"/>
                    <a:pt x="1236" y="430"/>
                  </a:cubicBezTo>
                  <a:cubicBezTo>
                    <a:pt x="1267" y="76"/>
                    <a:pt x="1140" y="76"/>
                    <a:pt x="1140" y="76"/>
                  </a:cubicBezTo>
                  <a:cubicBezTo>
                    <a:pt x="1052" y="22"/>
                    <a:pt x="971" y="0"/>
                    <a:pt x="899"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21dc857c910_2_0"/>
            <p:cNvSpPr/>
            <p:nvPr/>
          </p:nvSpPr>
          <p:spPr>
            <a:xfrm>
              <a:off x="1750091" y="2456964"/>
              <a:ext cx="218783" cy="225047"/>
            </a:xfrm>
            <a:custGeom>
              <a:rect b="b" l="l" r="r" t="t"/>
              <a:pathLst>
                <a:path extrusionOk="0" h="1976" w="1921">
                  <a:moveTo>
                    <a:pt x="1221" y="41"/>
                  </a:moveTo>
                  <a:cubicBezTo>
                    <a:pt x="1221" y="41"/>
                    <a:pt x="1261" y="390"/>
                    <a:pt x="1211" y="634"/>
                  </a:cubicBezTo>
                  <a:lnTo>
                    <a:pt x="1211" y="634"/>
                  </a:lnTo>
                  <a:cubicBezTo>
                    <a:pt x="1180" y="689"/>
                    <a:pt x="593" y="1327"/>
                    <a:pt x="562" y="1363"/>
                  </a:cubicBezTo>
                  <a:lnTo>
                    <a:pt x="562" y="1363"/>
                  </a:lnTo>
                  <a:cubicBezTo>
                    <a:pt x="562" y="1363"/>
                    <a:pt x="562" y="1363"/>
                    <a:pt x="562" y="1363"/>
                  </a:cubicBezTo>
                  <a:lnTo>
                    <a:pt x="562" y="1363"/>
                  </a:lnTo>
                  <a:cubicBezTo>
                    <a:pt x="557" y="1363"/>
                    <a:pt x="552" y="1368"/>
                    <a:pt x="552" y="1368"/>
                  </a:cubicBezTo>
                  <a:lnTo>
                    <a:pt x="552" y="1368"/>
                  </a:lnTo>
                  <a:cubicBezTo>
                    <a:pt x="532" y="1383"/>
                    <a:pt x="456" y="1424"/>
                    <a:pt x="375" y="1469"/>
                  </a:cubicBezTo>
                  <a:lnTo>
                    <a:pt x="375" y="1469"/>
                  </a:lnTo>
                  <a:cubicBezTo>
                    <a:pt x="360" y="1479"/>
                    <a:pt x="340" y="1490"/>
                    <a:pt x="324" y="1495"/>
                  </a:cubicBezTo>
                  <a:lnTo>
                    <a:pt x="324" y="1495"/>
                  </a:lnTo>
                  <a:cubicBezTo>
                    <a:pt x="269" y="1525"/>
                    <a:pt x="213" y="1555"/>
                    <a:pt x="162" y="1596"/>
                  </a:cubicBezTo>
                  <a:lnTo>
                    <a:pt x="162" y="1596"/>
                  </a:lnTo>
                  <a:cubicBezTo>
                    <a:pt x="152" y="1601"/>
                    <a:pt x="147" y="1606"/>
                    <a:pt x="137" y="1611"/>
                  </a:cubicBezTo>
                  <a:lnTo>
                    <a:pt x="137" y="1611"/>
                  </a:lnTo>
                  <a:cubicBezTo>
                    <a:pt x="147" y="1606"/>
                    <a:pt x="152" y="1601"/>
                    <a:pt x="162" y="1596"/>
                  </a:cubicBezTo>
                  <a:lnTo>
                    <a:pt x="162" y="1596"/>
                  </a:lnTo>
                  <a:cubicBezTo>
                    <a:pt x="142" y="1611"/>
                    <a:pt x="122" y="1631"/>
                    <a:pt x="101" y="1657"/>
                  </a:cubicBezTo>
                  <a:lnTo>
                    <a:pt x="101" y="1657"/>
                  </a:lnTo>
                  <a:cubicBezTo>
                    <a:pt x="101" y="1657"/>
                    <a:pt x="96" y="1662"/>
                    <a:pt x="96" y="1662"/>
                  </a:cubicBezTo>
                  <a:lnTo>
                    <a:pt x="96" y="1662"/>
                  </a:lnTo>
                  <a:cubicBezTo>
                    <a:pt x="56" y="1718"/>
                    <a:pt x="0" y="1829"/>
                    <a:pt x="31" y="1900"/>
                  </a:cubicBezTo>
                  <a:lnTo>
                    <a:pt x="31" y="1900"/>
                  </a:lnTo>
                  <a:cubicBezTo>
                    <a:pt x="61" y="1971"/>
                    <a:pt x="157" y="1976"/>
                    <a:pt x="218" y="1966"/>
                  </a:cubicBezTo>
                  <a:lnTo>
                    <a:pt x="218" y="1966"/>
                  </a:lnTo>
                  <a:cubicBezTo>
                    <a:pt x="446" y="1930"/>
                    <a:pt x="684" y="1925"/>
                    <a:pt x="902" y="1844"/>
                  </a:cubicBezTo>
                  <a:lnTo>
                    <a:pt x="902" y="1844"/>
                  </a:lnTo>
                  <a:cubicBezTo>
                    <a:pt x="1104" y="1773"/>
                    <a:pt x="1292" y="1652"/>
                    <a:pt x="1479" y="1561"/>
                  </a:cubicBezTo>
                  <a:lnTo>
                    <a:pt x="1479" y="1561"/>
                  </a:lnTo>
                  <a:cubicBezTo>
                    <a:pt x="1581" y="1515"/>
                    <a:pt x="1692" y="1479"/>
                    <a:pt x="1793" y="1429"/>
                  </a:cubicBezTo>
                  <a:lnTo>
                    <a:pt x="1793" y="1429"/>
                  </a:lnTo>
                  <a:cubicBezTo>
                    <a:pt x="1839" y="1398"/>
                    <a:pt x="1890" y="1368"/>
                    <a:pt x="1910" y="1312"/>
                  </a:cubicBezTo>
                  <a:lnTo>
                    <a:pt x="1910" y="1312"/>
                  </a:lnTo>
                  <a:cubicBezTo>
                    <a:pt x="1920" y="1277"/>
                    <a:pt x="1920" y="1236"/>
                    <a:pt x="1915" y="1201"/>
                  </a:cubicBezTo>
                  <a:lnTo>
                    <a:pt x="1915" y="1201"/>
                  </a:lnTo>
                  <a:cubicBezTo>
                    <a:pt x="1905" y="1135"/>
                    <a:pt x="1864" y="922"/>
                    <a:pt x="1793" y="897"/>
                  </a:cubicBezTo>
                  <a:lnTo>
                    <a:pt x="1793" y="897"/>
                  </a:lnTo>
                  <a:cubicBezTo>
                    <a:pt x="1793" y="892"/>
                    <a:pt x="1788" y="892"/>
                    <a:pt x="1788" y="892"/>
                  </a:cubicBezTo>
                  <a:lnTo>
                    <a:pt x="1788" y="892"/>
                  </a:lnTo>
                  <a:cubicBezTo>
                    <a:pt x="1788" y="892"/>
                    <a:pt x="1793" y="892"/>
                    <a:pt x="1793" y="892"/>
                  </a:cubicBezTo>
                  <a:lnTo>
                    <a:pt x="1793" y="892"/>
                  </a:lnTo>
                  <a:cubicBezTo>
                    <a:pt x="1793" y="887"/>
                    <a:pt x="1788" y="882"/>
                    <a:pt x="1788" y="877"/>
                  </a:cubicBezTo>
                  <a:lnTo>
                    <a:pt x="1788" y="877"/>
                  </a:lnTo>
                  <a:cubicBezTo>
                    <a:pt x="1768" y="836"/>
                    <a:pt x="1733" y="796"/>
                    <a:pt x="1707" y="760"/>
                  </a:cubicBezTo>
                  <a:lnTo>
                    <a:pt x="1707" y="760"/>
                  </a:lnTo>
                  <a:cubicBezTo>
                    <a:pt x="1641" y="436"/>
                    <a:pt x="1707" y="0"/>
                    <a:pt x="1707" y="0"/>
                  </a:cubicBezTo>
                  <a:lnTo>
                    <a:pt x="1707" y="0"/>
                  </a:lnTo>
                  <a:lnTo>
                    <a:pt x="1221" y="41"/>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1dc857c910_2_0"/>
            <p:cNvSpPr/>
            <p:nvPr/>
          </p:nvSpPr>
          <p:spPr>
            <a:xfrm>
              <a:off x="1966937" y="2585544"/>
              <a:ext cx="683" cy="5353"/>
            </a:xfrm>
            <a:custGeom>
              <a:rect b="b" l="l" r="r" t="t"/>
              <a:pathLst>
                <a:path extrusionOk="0" h="47" w="6">
                  <a:moveTo>
                    <a:pt x="6" y="47"/>
                  </a:moveTo>
                  <a:cubicBezTo>
                    <a:pt x="6" y="31"/>
                    <a:pt x="1" y="16"/>
                    <a:pt x="1" y="1"/>
                  </a:cubicBezTo>
                  <a:cubicBezTo>
                    <a:pt x="1" y="16"/>
                    <a:pt x="6" y="31"/>
                    <a:pt x="6" y="47"/>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g21dc857c910_2_0"/>
            <p:cNvSpPr/>
            <p:nvPr/>
          </p:nvSpPr>
          <p:spPr>
            <a:xfrm>
              <a:off x="1849289" y="2624836"/>
              <a:ext cx="683" cy="114"/>
            </a:xfrm>
            <a:custGeom>
              <a:rect b="b" l="l" r="r" t="t"/>
              <a:pathLst>
                <a:path extrusionOk="0" h="1" w="6">
                  <a:moveTo>
                    <a:pt x="0" y="0"/>
                  </a:moveTo>
                  <a:cubicBezTo>
                    <a:pt x="0" y="0"/>
                    <a:pt x="5" y="0"/>
                    <a:pt x="5" y="0"/>
                  </a:cubicBezTo>
                  <a:cubicBezTo>
                    <a:pt x="5"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g21dc857c910_2_0"/>
            <p:cNvSpPr/>
            <p:nvPr/>
          </p:nvSpPr>
          <p:spPr>
            <a:xfrm>
              <a:off x="1852137" y="2623128"/>
              <a:ext cx="2506" cy="1253"/>
            </a:xfrm>
            <a:custGeom>
              <a:rect b="b" l="l" r="r" t="t"/>
              <a:pathLst>
                <a:path extrusionOk="0" h="11" w="22">
                  <a:moveTo>
                    <a:pt x="1" y="10"/>
                  </a:moveTo>
                  <a:cubicBezTo>
                    <a:pt x="6" y="5"/>
                    <a:pt x="16" y="0"/>
                    <a:pt x="21" y="0"/>
                  </a:cubicBezTo>
                  <a:cubicBezTo>
                    <a:pt x="16" y="0"/>
                    <a:pt x="6" y="5"/>
                    <a:pt x="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g21dc857c910_2_0"/>
            <p:cNvSpPr/>
            <p:nvPr/>
          </p:nvSpPr>
          <p:spPr>
            <a:xfrm>
              <a:off x="1820475" y="2618458"/>
              <a:ext cx="1822" cy="1253"/>
            </a:xfrm>
            <a:custGeom>
              <a:rect b="b" l="l" r="r" t="t"/>
              <a:pathLst>
                <a:path extrusionOk="0" h="11" w="16">
                  <a:moveTo>
                    <a:pt x="15" y="11"/>
                  </a:moveTo>
                  <a:cubicBezTo>
                    <a:pt x="10" y="6"/>
                    <a:pt x="5" y="1"/>
                    <a:pt x="0" y="1"/>
                  </a:cubicBezTo>
                  <a:cubicBezTo>
                    <a:pt x="5" y="1"/>
                    <a:pt x="10" y="6"/>
                    <a:pt x="15"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g21dc857c910_2_0"/>
            <p:cNvSpPr/>
            <p:nvPr/>
          </p:nvSpPr>
          <p:spPr>
            <a:xfrm>
              <a:off x="1818653" y="2616750"/>
              <a:ext cx="797" cy="683"/>
            </a:xfrm>
            <a:custGeom>
              <a:rect b="b" l="l" r="r" t="t"/>
              <a:pathLst>
                <a:path extrusionOk="0" h="6" w="7">
                  <a:moveTo>
                    <a:pt x="1" y="0"/>
                  </a:moveTo>
                  <a:cubicBezTo>
                    <a:pt x="1" y="0"/>
                    <a:pt x="1" y="6"/>
                    <a:pt x="6" y="6"/>
                  </a:cubicBezTo>
                  <a:cubicBezTo>
                    <a:pt x="1" y="6"/>
                    <a:pt x="1" y="0"/>
                    <a:pt x="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g21dc857c910_2_0"/>
            <p:cNvSpPr/>
            <p:nvPr/>
          </p:nvSpPr>
          <p:spPr>
            <a:xfrm>
              <a:off x="1752369" y="2547505"/>
              <a:ext cx="216505" cy="133935"/>
            </a:xfrm>
            <a:custGeom>
              <a:rect b="b" l="l" r="r" t="t"/>
              <a:pathLst>
                <a:path extrusionOk="0" h="1176" w="1901">
                  <a:moveTo>
                    <a:pt x="1019" y="31"/>
                  </a:moveTo>
                  <a:cubicBezTo>
                    <a:pt x="836" y="244"/>
                    <a:pt x="568" y="538"/>
                    <a:pt x="542" y="568"/>
                  </a:cubicBezTo>
                  <a:lnTo>
                    <a:pt x="542" y="568"/>
                  </a:lnTo>
                  <a:cubicBezTo>
                    <a:pt x="537" y="568"/>
                    <a:pt x="537" y="568"/>
                    <a:pt x="537" y="573"/>
                  </a:cubicBezTo>
                  <a:lnTo>
                    <a:pt x="537" y="573"/>
                  </a:lnTo>
                  <a:lnTo>
                    <a:pt x="532" y="573"/>
                  </a:lnTo>
                  <a:cubicBezTo>
                    <a:pt x="512" y="588"/>
                    <a:pt x="436" y="629"/>
                    <a:pt x="355" y="674"/>
                  </a:cubicBezTo>
                  <a:lnTo>
                    <a:pt x="355" y="674"/>
                  </a:lnTo>
                  <a:cubicBezTo>
                    <a:pt x="340" y="684"/>
                    <a:pt x="320" y="695"/>
                    <a:pt x="304" y="700"/>
                  </a:cubicBezTo>
                  <a:lnTo>
                    <a:pt x="304" y="700"/>
                  </a:lnTo>
                  <a:cubicBezTo>
                    <a:pt x="289" y="710"/>
                    <a:pt x="279" y="715"/>
                    <a:pt x="264" y="720"/>
                  </a:cubicBezTo>
                  <a:lnTo>
                    <a:pt x="264" y="720"/>
                  </a:lnTo>
                  <a:cubicBezTo>
                    <a:pt x="264" y="720"/>
                    <a:pt x="259" y="725"/>
                    <a:pt x="259" y="725"/>
                  </a:cubicBezTo>
                  <a:lnTo>
                    <a:pt x="259" y="725"/>
                  </a:lnTo>
                  <a:cubicBezTo>
                    <a:pt x="244" y="730"/>
                    <a:pt x="233" y="740"/>
                    <a:pt x="218" y="745"/>
                  </a:cubicBezTo>
                  <a:lnTo>
                    <a:pt x="218" y="745"/>
                  </a:lnTo>
                  <a:cubicBezTo>
                    <a:pt x="193" y="760"/>
                    <a:pt x="168" y="781"/>
                    <a:pt x="142" y="801"/>
                  </a:cubicBezTo>
                  <a:lnTo>
                    <a:pt x="142" y="801"/>
                  </a:lnTo>
                  <a:cubicBezTo>
                    <a:pt x="132" y="806"/>
                    <a:pt x="127" y="811"/>
                    <a:pt x="117" y="816"/>
                  </a:cubicBezTo>
                  <a:lnTo>
                    <a:pt x="117" y="816"/>
                  </a:lnTo>
                  <a:cubicBezTo>
                    <a:pt x="127" y="811"/>
                    <a:pt x="132" y="806"/>
                    <a:pt x="142" y="801"/>
                  </a:cubicBezTo>
                  <a:lnTo>
                    <a:pt x="142" y="801"/>
                  </a:lnTo>
                  <a:cubicBezTo>
                    <a:pt x="132" y="806"/>
                    <a:pt x="127" y="816"/>
                    <a:pt x="117" y="821"/>
                  </a:cubicBezTo>
                  <a:lnTo>
                    <a:pt x="117" y="821"/>
                  </a:lnTo>
                  <a:cubicBezTo>
                    <a:pt x="117" y="826"/>
                    <a:pt x="112" y="826"/>
                    <a:pt x="107" y="831"/>
                  </a:cubicBezTo>
                  <a:lnTo>
                    <a:pt x="107" y="831"/>
                  </a:lnTo>
                  <a:cubicBezTo>
                    <a:pt x="107" y="831"/>
                    <a:pt x="102" y="836"/>
                    <a:pt x="102" y="841"/>
                  </a:cubicBezTo>
                  <a:lnTo>
                    <a:pt x="102" y="841"/>
                  </a:lnTo>
                  <a:cubicBezTo>
                    <a:pt x="92" y="847"/>
                    <a:pt x="87" y="852"/>
                    <a:pt x="81" y="862"/>
                  </a:cubicBezTo>
                  <a:lnTo>
                    <a:pt x="81" y="862"/>
                  </a:lnTo>
                  <a:cubicBezTo>
                    <a:pt x="81" y="862"/>
                    <a:pt x="76" y="867"/>
                    <a:pt x="76" y="867"/>
                  </a:cubicBezTo>
                  <a:lnTo>
                    <a:pt x="76" y="867"/>
                  </a:lnTo>
                  <a:cubicBezTo>
                    <a:pt x="71" y="872"/>
                    <a:pt x="71" y="872"/>
                    <a:pt x="66" y="877"/>
                  </a:cubicBezTo>
                  <a:lnTo>
                    <a:pt x="66" y="877"/>
                  </a:lnTo>
                  <a:cubicBezTo>
                    <a:pt x="66" y="877"/>
                    <a:pt x="66" y="877"/>
                    <a:pt x="66" y="877"/>
                  </a:cubicBezTo>
                  <a:lnTo>
                    <a:pt x="66" y="877"/>
                  </a:lnTo>
                  <a:cubicBezTo>
                    <a:pt x="66" y="882"/>
                    <a:pt x="61" y="892"/>
                    <a:pt x="56" y="897"/>
                  </a:cubicBezTo>
                  <a:lnTo>
                    <a:pt x="56" y="897"/>
                  </a:lnTo>
                  <a:cubicBezTo>
                    <a:pt x="46" y="917"/>
                    <a:pt x="31" y="938"/>
                    <a:pt x="21" y="963"/>
                  </a:cubicBezTo>
                  <a:lnTo>
                    <a:pt x="21" y="963"/>
                  </a:lnTo>
                  <a:cubicBezTo>
                    <a:pt x="21" y="968"/>
                    <a:pt x="21" y="973"/>
                    <a:pt x="16" y="978"/>
                  </a:cubicBezTo>
                  <a:lnTo>
                    <a:pt x="16" y="978"/>
                  </a:lnTo>
                  <a:cubicBezTo>
                    <a:pt x="11" y="993"/>
                    <a:pt x="11" y="1004"/>
                    <a:pt x="5" y="1014"/>
                  </a:cubicBezTo>
                  <a:lnTo>
                    <a:pt x="5" y="1014"/>
                  </a:lnTo>
                  <a:cubicBezTo>
                    <a:pt x="5" y="1024"/>
                    <a:pt x="0" y="1034"/>
                    <a:pt x="0" y="1049"/>
                  </a:cubicBezTo>
                  <a:lnTo>
                    <a:pt x="0" y="1049"/>
                  </a:lnTo>
                  <a:cubicBezTo>
                    <a:pt x="0" y="1059"/>
                    <a:pt x="0" y="1069"/>
                    <a:pt x="0" y="1075"/>
                  </a:cubicBezTo>
                  <a:lnTo>
                    <a:pt x="0" y="1075"/>
                  </a:lnTo>
                  <a:lnTo>
                    <a:pt x="0" y="1080"/>
                  </a:lnTo>
                  <a:lnTo>
                    <a:pt x="0" y="1080"/>
                  </a:lnTo>
                  <a:cubicBezTo>
                    <a:pt x="5" y="1090"/>
                    <a:pt x="5" y="1095"/>
                    <a:pt x="11" y="1105"/>
                  </a:cubicBezTo>
                  <a:lnTo>
                    <a:pt x="11" y="1105"/>
                  </a:lnTo>
                  <a:cubicBezTo>
                    <a:pt x="31" y="1156"/>
                    <a:pt x="81" y="1171"/>
                    <a:pt x="132" y="1171"/>
                  </a:cubicBezTo>
                  <a:lnTo>
                    <a:pt x="132" y="1171"/>
                  </a:lnTo>
                  <a:cubicBezTo>
                    <a:pt x="152" y="1176"/>
                    <a:pt x="178" y="1171"/>
                    <a:pt x="198" y="1171"/>
                  </a:cubicBezTo>
                  <a:lnTo>
                    <a:pt x="198" y="1171"/>
                  </a:lnTo>
                  <a:cubicBezTo>
                    <a:pt x="309" y="1150"/>
                    <a:pt x="426" y="1140"/>
                    <a:pt x="542" y="1125"/>
                  </a:cubicBezTo>
                  <a:lnTo>
                    <a:pt x="542" y="1125"/>
                  </a:lnTo>
                  <a:cubicBezTo>
                    <a:pt x="588" y="1120"/>
                    <a:pt x="629" y="1115"/>
                    <a:pt x="674" y="1105"/>
                  </a:cubicBezTo>
                  <a:lnTo>
                    <a:pt x="674" y="1105"/>
                  </a:lnTo>
                  <a:cubicBezTo>
                    <a:pt x="689" y="1105"/>
                    <a:pt x="705" y="1100"/>
                    <a:pt x="720" y="1100"/>
                  </a:cubicBezTo>
                  <a:lnTo>
                    <a:pt x="720" y="1100"/>
                  </a:lnTo>
                  <a:cubicBezTo>
                    <a:pt x="745" y="1090"/>
                    <a:pt x="770" y="1085"/>
                    <a:pt x="801" y="1080"/>
                  </a:cubicBezTo>
                  <a:lnTo>
                    <a:pt x="801" y="1080"/>
                  </a:lnTo>
                  <a:cubicBezTo>
                    <a:pt x="816" y="1075"/>
                    <a:pt x="826" y="1069"/>
                    <a:pt x="841" y="1064"/>
                  </a:cubicBezTo>
                  <a:lnTo>
                    <a:pt x="841" y="1064"/>
                  </a:lnTo>
                  <a:cubicBezTo>
                    <a:pt x="856" y="1059"/>
                    <a:pt x="872" y="1054"/>
                    <a:pt x="882" y="1049"/>
                  </a:cubicBezTo>
                  <a:lnTo>
                    <a:pt x="882" y="1049"/>
                  </a:lnTo>
                  <a:cubicBezTo>
                    <a:pt x="932" y="1034"/>
                    <a:pt x="983" y="1009"/>
                    <a:pt x="1029" y="988"/>
                  </a:cubicBezTo>
                  <a:lnTo>
                    <a:pt x="1029" y="988"/>
                  </a:lnTo>
                  <a:cubicBezTo>
                    <a:pt x="1090" y="958"/>
                    <a:pt x="1150" y="928"/>
                    <a:pt x="1211" y="897"/>
                  </a:cubicBezTo>
                  <a:lnTo>
                    <a:pt x="1211" y="897"/>
                  </a:lnTo>
                  <a:cubicBezTo>
                    <a:pt x="1292" y="852"/>
                    <a:pt x="1378" y="806"/>
                    <a:pt x="1459" y="766"/>
                  </a:cubicBezTo>
                  <a:lnTo>
                    <a:pt x="1459" y="766"/>
                  </a:lnTo>
                  <a:cubicBezTo>
                    <a:pt x="1485" y="755"/>
                    <a:pt x="1510" y="745"/>
                    <a:pt x="1535" y="735"/>
                  </a:cubicBezTo>
                  <a:lnTo>
                    <a:pt x="1535" y="735"/>
                  </a:lnTo>
                  <a:cubicBezTo>
                    <a:pt x="1566" y="725"/>
                    <a:pt x="1591" y="710"/>
                    <a:pt x="1616" y="700"/>
                  </a:cubicBezTo>
                  <a:lnTo>
                    <a:pt x="1616" y="700"/>
                  </a:lnTo>
                  <a:cubicBezTo>
                    <a:pt x="1667" y="679"/>
                    <a:pt x="1723" y="659"/>
                    <a:pt x="1773" y="634"/>
                  </a:cubicBezTo>
                  <a:lnTo>
                    <a:pt x="1773" y="634"/>
                  </a:lnTo>
                  <a:cubicBezTo>
                    <a:pt x="1804" y="614"/>
                    <a:pt x="1834" y="593"/>
                    <a:pt x="1859" y="568"/>
                  </a:cubicBezTo>
                  <a:lnTo>
                    <a:pt x="1859" y="568"/>
                  </a:lnTo>
                  <a:cubicBezTo>
                    <a:pt x="1865" y="563"/>
                    <a:pt x="1865" y="558"/>
                    <a:pt x="1870" y="553"/>
                  </a:cubicBezTo>
                  <a:lnTo>
                    <a:pt x="1870" y="553"/>
                  </a:lnTo>
                  <a:cubicBezTo>
                    <a:pt x="1880" y="543"/>
                    <a:pt x="1885" y="527"/>
                    <a:pt x="1890" y="517"/>
                  </a:cubicBezTo>
                  <a:lnTo>
                    <a:pt x="1890" y="517"/>
                  </a:lnTo>
                  <a:cubicBezTo>
                    <a:pt x="1895" y="502"/>
                    <a:pt x="1895" y="487"/>
                    <a:pt x="1900" y="477"/>
                  </a:cubicBezTo>
                  <a:lnTo>
                    <a:pt x="1900" y="477"/>
                  </a:lnTo>
                  <a:cubicBezTo>
                    <a:pt x="1900" y="472"/>
                    <a:pt x="1900" y="467"/>
                    <a:pt x="1900" y="462"/>
                  </a:cubicBezTo>
                  <a:lnTo>
                    <a:pt x="1900" y="462"/>
                  </a:lnTo>
                  <a:cubicBezTo>
                    <a:pt x="1900" y="441"/>
                    <a:pt x="1895" y="421"/>
                    <a:pt x="1895" y="406"/>
                  </a:cubicBezTo>
                  <a:lnTo>
                    <a:pt x="1895" y="406"/>
                  </a:lnTo>
                  <a:cubicBezTo>
                    <a:pt x="1890" y="386"/>
                    <a:pt x="1885" y="350"/>
                    <a:pt x="1875" y="310"/>
                  </a:cubicBezTo>
                  <a:lnTo>
                    <a:pt x="1875" y="310"/>
                  </a:lnTo>
                  <a:cubicBezTo>
                    <a:pt x="1875" y="305"/>
                    <a:pt x="1870" y="294"/>
                    <a:pt x="1870" y="284"/>
                  </a:cubicBezTo>
                  <a:lnTo>
                    <a:pt x="1870" y="284"/>
                  </a:lnTo>
                  <a:cubicBezTo>
                    <a:pt x="1865" y="269"/>
                    <a:pt x="1859" y="254"/>
                    <a:pt x="1854" y="244"/>
                  </a:cubicBezTo>
                  <a:lnTo>
                    <a:pt x="1854" y="244"/>
                  </a:lnTo>
                  <a:cubicBezTo>
                    <a:pt x="1854" y="229"/>
                    <a:pt x="1849" y="218"/>
                    <a:pt x="1844" y="208"/>
                  </a:cubicBezTo>
                  <a:lnTo>
                    <a:pt x="1844" y="208"/>
                  </a:lnTo>
                  <a:cubicBezTo>
                    <a:pt x="1839" y="193"/>
                    <a:pt x="1834" y="183"/>
                    <a:pt x="1829" y="168"/>
                  </a:cubicBezTo>
                  <a:lnTo>
                    <a:pt x="1829" y="168"/>
                  </a:lnTo>
                  <a:cubicBezTo>
                    <a:pt x="1824" y="163"/>
                    <a:pt x="1824" y="158"/>
                    <a:pt x="1819" y="148"/>
                  </a:cubicBezTo>
                  <a:lnTo>
                    <a:pt x="1819" y="148"/>
                  </a:lnTo>
                  <a:cubicBezTo>
                    <a:pt x="1799" y="112"/>
                    <a:pt x="1768" y="82"/>
                    <a:pt x="1748" y="46"/>
                  </a:cubicBezTo>
                  <a:lnTo>
                    <a:pt x="1748" y="46"/>
                  </a:lnTo>
                  <a:cubicBezTo>
                    <a:pt x="1743" y="41"/>
                    <a:pt x="1713" y="6"/>
                    <a:pt x="1713" y="1"/>
                  </a:cubicBezTo>
                  <a:lnTo>
                    <a:pt x="1713" y="1"/>
                  </a:lnTo>
                  <a:cubicBezTo>
                    <a:pt x="1535" y="173"/>
                    <a:pt x="1181" y="208"/>
                    <a:pt x="1019" y="31"/>
                  </a:cubicBezTo>
                  <a:moveTo>
                    <a:pt x="532" y="573"/>
                  </a:moveTo>
                  <a:cubicBezTo>
                    <a:pt x="492" y="603"/>
                    <a:pt x="451" y="629"/>
                    <a:pt x="406" y="649"/>
                  </a:cubicBezTo>
                  <a:lnTo>
                    <a:pt x="406" y="649"/>
                  </a:lnTo>
                  <a:lnTo>
                    <a:pt x="401" y="654"/>
                  </a:lnTo>
                  <a:cubicBezTo>
                    <a:pt x="385" y="659"/>
                    <a:pt x="375" y="669"/>
                    <a:pt x="360" y="674"/>
                  </a:cubicBezTo>
                  <a:lnTo>
                    <a:pt x="360" y="674"/>
                  </a:lnTo>
                  <a:cubicBezTo>
                    <a:pt x="416" y="639"/>
                    <a:pt x="472" y="608"/>
                    <a:pt x="532" y="573"/>
                  </a:cubicBezTo>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21dc857c910_2_0"/>
            <p:cNvSpPr/>
            <p:nvPr/>
          </p:nvSpPr>
          <p:spPr>
            <a:xfrm>
              <a:off x="1838925" y="2089558"/>
              <a:ext cx="144299" cy="418318"/>
            </a:xfrm>
            <a:custGeom>
              <a:rect b="b" l="l" r="r" t="t"/>
              <a:pathLst>
                <a:path extrusionOk="0" h="3673" w="1267">
                  <a:moveTo>
                    <a:pt x="370" y="0"/>
                  </a:moveTo>
                  <a:cubicBezTo>
                    <a:pt x="297" y="0"/>
                    <a:pt x="216" y="22"/>
                    <a:pt x="127" y="76"/>
                  </a:cubicBezTo>
                  <a:cubicBezTo>
                    <a:pt x="127" y="76"/>
                    <a:pt x="0" y="76"/>
                    <a:pt x="31" y="430"/>
                  </a:cubicBezTo>
                  <a:cubicBezTo>
                    <a:pt x="66" y="785"/>
                    <a:pt x="416" y="3657"/>
                    <a:pt x="416" y="3657"/>
                  </a:cubicBezTo>
                  <a:lnTo>
                    <a:pt x="968" y="3672"/>
                  </a:lnTo>
                  <a:cubicBezTo>
                    <a:pt x="968" y="3672"/>
                    <a:pt x="1267" y="1545"/>
                    <a:pt x="816" y="344"/>
                  </a:cubicBezTo>
                  <a:cubicBezTo>
                    <a:pt x="816" y="344"/>
                    <a:pt x="660" y="0"/>
                    <a:pt x="370"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21dc857c910_2_0"/>
            <p:cNvSpPr/>
            <p:nvPr/>
          </p:nvSpPr>
          <p:spPr>
            <a:xfrm>
              <a:off x="2068527" y="1824653"/>
              <a:ext cx="185868" cy="237802"/>
            </a:xfrm>
            <a:custGeom>
              <a:rect b="b" l="l" r="r" t="t"/>
              <a:pathLst>
                <a:path extrusionOk="0" h="2088" w="1632">
                  <a:moveTo>
                    <a:pt x="92" y="0"/>
                  </a:moveTo>
                  <a:cubicBezTo>
                    <a:pt x="41" y="0"/>
                    <a:pt x="0" y="41"/>
                    <a:pt x="0" y="87"/>
                  </a:cubicBezTo>
                  <a:lnTo>
                    <a:pt x="97" y="1996"/>
                  </a:lnTo>
                  <a:cubicBezTo>
                    <a:pt x="97" y="2047"/>
                    <a:pt x="137" y="2087"/>
                    <a:pt x="188" y="2087"/>
                  </a:cubicBezTo>
                  <a:lnTo>
                    <a:pt x="1429" y="2087"/>
                  </a:lnTo>
                  <a:cubicBezTo>
                    <a:pt x="1474" y="2087"/>
                    <a:pt x="1515" y="2047"/>
                    <a:pt x="1515" y="1996"/>
                  </a:cubicBezTo>
                  <a:lnTo>
                    <a:pt x="1631" y="87"/>
                  </a:lnTo>
                  <a:cubicBezTo>
                    <a:pt x="1631" y="41"/>
                    <a:pt x="1596" y="0"/>
                    <a:pt x="1545"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21dc857c910_2_0"/>
            <p:cNvSpPr/>
            <p:nvPr/>
          </p:nvSpPr>
          <p:spPr>
            <a:xfrm>
              <a:off x="2311339" y="1727164"/>
              <a:ext cx="172657" cy="272994"/>
            </a:xfrm>
            <a:custGeom>
              <a:rect b="b" l="l" r="r" t="t"/>
              <a:pathLst>
                <a:path extrusionOk="0" h="2397" w="1516">
                  <a:moveTo>
                    <a:pt x="26" y="355"/>
                  </a:moveTo>
                  <a:cubicBezTo>
                    <a:pt x="36" y="446"/>
                    <a:pt x="77" y="527"/>
                    <a:pt x="117" y="603"/>
                  </a:cubicBezTo>
                  <a:lnTo>
                    <a:pt x="117" y="603"/>
                  </a:lnTo>
                  <a:cubicBezTo>
                    <a:pt x="361" y="1069"/>
                    <a:pt x="589" y="1550"/>
                    <a:pt x="852" y="2001"/>
                  </a:cubicBezTo>
                  <a:lnTo>
                    <a:pt x="852" y="2001"/>
                  </a:lnTo>
                  <a:cubicBezTo>
                    <a:pt x="918" y="2118"/>
                    <a:pt x="984" y="2244"/>
                    <a:pt x="1095" y="2320"/>
                  </a:cubicBezTo>
                  <a:lnTo>
                    <a:pt x="1095" y="2320"/>
                  </a:lnTo>
                  <a:cubicBezTo>
                    <a:pt x="1212" y="2396"/>
                    <a:pt x="1384" y="2396"/>
                    <a:pt x="1465" y="2280"/>
                  </a:cubicBezTo>
                  <a:lnTo>
                    <a:pt x="1465" y="2280"/>
                  </a:lnTo>
                  <a:cubicBezTo>
                    <a:pt x="1511" y="2214"/>
                    <a:pt x="1516" y="2128"/>
                    <a:pt x="1511" y="2052"/>
                  </a:cubicBezTo>
                  <a:lnTo>
                    <a:pt x="1511" y="2052"/>
                  </a:lnTo>
                  <a:cubicBezTo>
                    <a:pt x="1500" y="1895"/>
                    <a:pt x="1455" y="1743"/>
                    <a:pt x="1394" y="1601"/>
                  </a:cubicBezTo>
                  <a:lnTo>
                    <a:pt x="1394" y="1601"/>
                  </a:lnTo>
                  <a:cubicBezTo>
                    <a:pt x="1283" y="1312"/>
                    <a:pt x="1136" y="1044"/>
                    <a:pt x="989" y="770"/>
                  </a:cubicBezTo>
                  <a:lnTo>
                    <a:pt x="989" y="770"/>
                  </a:lnTo>
                  <a:cubicBezTo>
                    <a:pt x="872" y="563"/>
                    <a:pt x="761" y="355"/>
                    <a:pt x="624" y="162"/>
                  </a:cubicBezTo>
                  <a:lnTo>
                    <a:pt x="624" y="162"/>
                  </a:lnTo>
                  <a:cubicBezTo>
                    <a:pt x="604" y="137"/>
                    <a:pt x="584" y="107"/>
                    <a:pt x="558" y="81"/>
                  </a:cubicBezTo>
                  <a:lnTo>
                    <a:pt x="558" y="81"/>
                  </a:lnTo>
                  <a:cubicBezTo>
                    <a:pt x="538" y="61"/>
                    <a:pt x="513" y="41"/>
                    <a:pt x="487" y="31"/>
                  </a:cubicBezTo>
                  <a:lnTo>
                    <a:pt x="487" y="31"/>
                  </a:lnTo>
                  <a:cubicBezTo>
                    <a:pt x="447" y="5"/>
                    <a:pt x="406" y="0"/>
                    <a:pt x="361" y="0"/>
                  </a:cubicBezTo>
                  <a:lnTo>
                    <a:pt x="361" y="0"/>
                  </a:lnTo>
                  <a:cubicBezTo>
                    <a:pt x="183" y="0"/>
                    <a:pt x="1" y="157"/>
                    <a:pt x="26" y="355"/>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21dc857c910_2_0"/>
            <p:cNvSpPr/>
            <p:nvPr/>
          </p:nvSpPr>
          <p:spPr>
            <a:xfrm>
              <a:off x="2290042" y="1675800"/>
              <a:ext cx="147260" cy="198624"/>
            </a:xfrm>
            <a:custGeom>
              <a:rect b="b" l="l" r="r" t="t"/>
              <a:pathLst>
                <a:path extrusionOk="0" h="1744" w="1293">
                  <a:moveTo>
                    <a:pt x="4" y="0"/>
                  </a:moveTo>
                  <a:cubicBezTo>
                    <a:pt x="2" y="0"/>
                    <a:pt x="1" y="0"/>
                    <a:pt x="1" y="1"/>
                  </a:cubicBezTo>
                  <a:lnTo>
                    <a:pt x="310" y="1743"/>
                  </a:lnTo>
                  <a:lnTo>
                    <a:pt x="1292" y="1272"/>
                  </a:lnTo>
                  <a:cubicBezTo>
                    <a:pt x="1292" y="1272"/>
                    <a:pt x="841" y="208"/>
                    <a:pt x="446" y="77"/>
                  </a:cubicBezTo>
                  <a:cubicBezTo>
                    <a:pt x="436" y="77"/>
                    <a:pt x="50" y="0"/>
                    <a:pt x="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21dc857c910_2_0"/>
            <p:cNvSpPr/>
            <p:nvPr/>
          </p:nvSpPr>
          <p:spPr>
            <a:xfrm>
              <a:off x="2198930" y="1916333"/>
              <a:ext cx="290875" cy="103982"/>
            </a:xfrm>
            <a:custGeom>
              <a:rect b="b" l="l" r="r" t="t"/>
              <a:pathLst>
                <a:path extrusionOk="0" h="913" w="2554">
                  <a:moveTo>
                    <a:pt x="436" y="183"/>
                  </a:moveTo>
                  <a:lnTo>
                    <a:pt x="46" y="133"/>
                  </a:lnTo>
                  <a:cubicBezTo>
                    <a:pt x="20" y="168"/>
                    <a:pt x="0" y="209"/>
                    <a:pt x="36" y="244"/>
                  </a:cubicBezTo>
                  <a:lnTo>
                    <a:pt x="36" y="244"/>
                  </a:lnTo>
                  <a:cubicBezTo>
                    <a:pt x="61" y="274"/>
                    <a:pt x="96" y="290"/>
                    <a:pt x="127" y="310"/>
                  </a:cubicBezTo>
                  <a:lnTo>
                    <a:pt x="127" y="310"/>
                  </a:lnTo>
                  <a:cubicBezTo>
                    <a:pt x="137" y="320"/>
                    <a:pt x="213" y="366"/>
                    <a:pt x="213" y="381"/>
                  </a:cubicBezTo>
                  <a:lnTo>
                    <a:pt x="213" y="381"/>
                  </a:lnTo>
                  <a:cubicBezTo>
                    <a:pt x="213" y="431"/>
                    <a:pt x="193" y="467"/>
                    <a:pt x="238" y="502"/>
                  </a:cubicBezTo>
                  <a:lnTo>
                    <a:pt x="238" y="502"/>
                  </a:lnTo>
                  <a:cubicBezTo>
                    <a:pt x="269" y="523"/>
                    <a:pt x="299" y="543"/>
                    <a:pt x="309" y="578"/>
                  </a:cubicBezTo>
                  <a:lnTo>
                    <a:pt x="309" y="578"/>
                  </a:lnTo>
                  <a:cubicBezTo>
                    <a:pt x="329" y="629"/>
                    <a:pt x="299" y="670"/>
                    <a:pt x="329" y="720"/>
                  </a:cubicBezTo>
                  <a:lnTo>
                    <a:pt x="329" y="720"/>
                  </a:lnTo>
                  <a:cubicBezTo>
                    <a:pt x="350" y="756"/>
                    <a:pt x="395" y="811"/>
                    <a:pt x="441" y="806"/>
                  </a:cubicBezTo>
                  <a:lnTo>
                    <a:pt x="441" y="806"/>
                  </a:lnTo>
                  <a:cubicBezTo>
                    <a:pt x="441" y="806"/>
                    <a:pt x="826" y="715"/>
                    <a:pt x="826" y="715"/>
                  </a:cubicBezTo>
                  <a:lnTo>
                    <a:pt x="826" y="715"/>
                  </a:lnTo>
                  <a:cubicBezTo>
                    <a:pt x="912" y="700"/>
                    <a:pt x="1034" y="735"/>
                    <a:pt x="1125" y="746"/>
                  </a:cubicBezTo>
                  <a:lnTo>
                    <a:pt x="1125" y="746"/>
                  </a:lnTo>
                  <a:cubicBezTo>
                    <a:pt x="1221" y="756"/>
                    <a:pt x="1322" y="771"/>
                    <a:pt x="1419" y="786"/>
                  </a:cubicBezTo>
                  <a:lnTo>
                    <a:pt x="1419" y="786"/>
                  </a:lnTo>
                  <a:cubicBezTo>
                    <a:pt x="1662" y="822"/>
                    <a:pt x="1905" y="913"/>
                    <a:pt x="2148" y="832"/>
                  </a:cubicBezTo>
                  <a:lnTo>
                    <a:pt x="2148" y="832"/>
                  </a:lnTo>
                  <a:cubicBezTo>
                    <a:pt x="2325" y="776"/>
                    <a:pt x="2553" y="624"/>
                    <a:pt x="2477" y="396"/>
                  </a:cubicBezTo>
                  <a:lnTo>
                    <a:pt x="2477" y="396"/>
                  </a:lnTo>
                  <a:cubicBezTo>
                    <a:pt x="2437" y="274"/>
                    <a:pt x="2300" y="138"/>
                    <a:pt x="2178" y="128"/>
                  </a:cubicBezTo>
                  <a:lnTo>
                    <a:pt x="2178" y="128"/>
                  </a:lnTo>
                  <a:cubicBezTo>
                    <a:pt x="1905" y="112"/>
                    <a:pt x="836" y="229"/>
                    <a:pt x="836" y="229"/>
                  </a:cubicBezTo>
                  <a:lnTo>
                    <a:pt x="836" y="229"/>
                  </a:lnTo>
                  <a:lnTo>
                    <a:pt x="618" y="112"/>
                  </a:lnTo>
                  <a:lnTo>
                    <a:pt x="446" y="1"/>
                  </a:lnTo>
                  <a:cubicBezTo>
                    <a:pt x="446" y="1"/>
                    <a:pt x="431" y="112"/>
                    <a:pt x="436" y="183"/>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21dc857c910_2_0"/>
            <p:cNvSpPr/>
            <p:nvPr/>
          </p:nvSpPr>
          <p:spPr>
            <a:xfrm>
              <a:off x="1832548" y="1916333"/>
              <a:ext cx="290875" cy="103982"/>
            </a:xfrm>
            <a:custGeom>
              <a:rect b="b" l="l" r="r" t="t"/>
              <a:pathLst>
                <a:path extrusionOk="0" h="913" w="2554">
                  <a:moveTo>
                    <a:pt x="1936" y="112"/>
                  </a:moveTo>
                  <a:lnTo>
                    <a:pt x="1718" y="229"/>
                  </a:lnTo>
                  <a:cubicBezTo>
                    <a:pt x="1718" y="229"/>
                    <a:pt x="644" y="112"/>
                    <a:pt x="370" y="128"/>
                  </a:cubicBezTo>
                  <a:lnTo>
                    <a:pt x="370" y="128"/>
                  </a:lnTo>
                  <a:cubicBezTo>
                    <a:pt x="254" y="138"/>
                    <a:pt x="117" y="274"/>
                    <a:pt x="77" y="396"/>
                  </a:cubicBezTo>
                  <a:lnTo>
                    <a:pt x="77" y="396"/>
                  </a:lnTo>
                  <a:cubicBezTo>
                    <a:pt x="1" y="624"/>
                    <a:pt x="228" y="776"/>
                    <a:pt x="406" y="832"/>
                  </a:cubicBezTo>
                  <a:lnTo>
                    <a:pt x="406" y="832"/>
                  </a:lnTo>
                  <a:cubicBezTo>
                    <a:pt x="649" y="913"/>
                    <a:pt x="887" y="822"/>
                    <a:pt x="1130" y="786"/>
                  </a:cubicBezTo>
                  <a:lnTo>
                    <a:pt x="1130" y="786"/>
                  </a:lnTo>
                  <a:cubicBezTo>
                    <a:pt x="1231" y="771"/>
                    <a:pt x="1328" y="756"/>
                    <a:pt x="1429" y="746"/>
                  </a:cubicBezTo>
                  <a:lnTo>
                    <a:pt x="1429" y="746"/>
                  </a:lnTo>
                  <a:cubicBezTo>
                    <a:pt x="1520" y="735"/>
                    <a:pt x="1637" y="700"/>
                    <a:pt x="1728" y="715"/>
                  </a:cubicBezTo>
                  <a:lnTo>
                    <a:pt x="1728" y="715"/>
                  </a:lnTo>
                  <a:cubicBezTo>
                    <a:pt x="1728" y="715"/>
                    <a:pt x="2113" y="806"/>
                    <a:pt x="2113" y="806"/>
                  </a:cubicBezTo>
                  <a:lnTo>
                    <a:pt x="2113" y="806"/>
                  </a:lnTo>
                  <a:cubicBezTo>
                    <a:pt x="2158" y="811"/>
                    <a:pt x="2204" y="756"/>
                    <a:pt x="2224" y="720"/>
                  </a:cubicBezTo>
                  <a:lnTo>
                    <a:pt x="2224" y="720"/>
                  </a:lnTo>
                  <a:cubicBezTo>
                    <a:pt x="2255" y="670"/>
                    <a:pt x="2224" y="629"/>
                    <a:pt x="2240" y="578"/>
                  </a:cubicBezTo>
                  <a:lnTo>
                    <a:pt x="2240" y="578"/>
                  </a:lnTo>
                  <a:cubicBezTo>
                    <a:pt x="2250" y="543"/>
                    <a:pt x="2285" y="523"/>
                    <a:pt x="2316" y="502"/>
                  </a:cubicBezTo>
                  <a:lnTo>
                    <a:pt x="2316" y="502"/>
                  </a:lnTo>
                  <a:cubicBezTo>
                    <a:pt x="2361" y="467"/>
                    <a:pt x="2341" y="431"/>
                    <a:pt x="2336" y="381"/>
                  </a:cubicBezTo>
                  <a:lnTo>
                    <a:pt x="2336" y="381"/>
                  </a:lnTo>
                  <a:cubicBezTo>
                    <a:pt x="2336" y="366"/>
                    <a:pt x="2417" y="320"/>
                    <a:pt x="2422" y="310"/>
                  </a:cubicBezTo>
                  <a:lnTo>
                    <a:pt x="2422" y="310"/>
                  </a:lnTo>
                  <a:cubicBezTo>
                    <a:pt x="2452" y="290"/>
                    <a:pt x="2493" y="274"/>
                    <a:pt x="2518" y="244"/>
                  </a:cubicBezTo>
                  <a:lnTo>
                    <a:pt x="2518" y="244"/>
                  </a:lnTo>
                  <a:cubicBezTo>
                    <a:pt x="2554" y="209"/>
                    <a:pt x="2528" y="168"/>
                    <a:pt x="2508" y="133"/>
                  </a:cubicBezTo>
                  <a:lnTo>
                    <a:pt x="2508" y="133"/>
                  </a:lnTo>
                  <a:lnTo>
                    <a:pt x="2118" y="183"/>
                  </a:lnTo>
                  <a:cubicBezTo>
                    <a:pt x="2118" y="112"/>
                    <a:pt x="2108" y="1"/>
                    <a:pt x="2108" y="1"/>
                  </a:cubicBezTo>
                  <a:lnTo>
                    <a:pt x="2108" y="1"/>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5"/>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XG Boosting</a:t>
            </a:r>
            <a:endParaRPr sz="2400"/>
          </a:p>
        </p:txBody>
      </p:sp>
      <p:pic>
        <p:nvPicPr>
          <p:cNvPr id="829" name="Google Shape;829;p15"/>
          <p:cNvPicPr preferRelativeResize="0"/>
          <p:nvPr/>
        </p:nvPicPr>
        <p:blipFill>
          <a:blip r:embed="rId3">
            <a:alphaModFix/>
          </a:blip>
          <a:stretch>
            <a:fillRect/>
          </a:stretch>
        </p:blipFill>
        <p:spPr>
          <a:xfrm>
            <a:off x="143500" y="1053950"/>
            <a:ext cx="3888526" cy="2006800"/>
          </a:xfrm>
          <a:prstGeom prst="rect">
            <a:avLst/>
          </a:prstGeom>
          <a:noFill/>
          <a:ln>
            <a:noFill/>
          </a:ln>
        </p:spPr>
      </p:pic>
      <p:pic>
        <p:nvPicPr>
          <p:cNvPr id="830" name="Google Shape;830;p15"/>
          <p:cNvPicPr preferRelativeResize="0"/>
          <p:nvPr/>
        </p:nvPicPr>
        <p:blipFill>
          <a:blip r:embed="rId4">
            <a:alphaModFix/>
          </a:blip>
          <a:stretch>
            <a:fillRect/>
          </a:stretch>
        </p:blipFill>
        <p:spPr>
          <a:xfrm>
            <a:off x="5159850" y="1053950"/>
            <a:ext cx="3888527" cy="2006799"/>
          </a:xfrm>
          <a:prstGeom prst="rect">
            <a:avLst/>
          </a:prstGeom>
          <a:noFill/>
          <a:ln>
            <a:noFill/>
          </a:ln>
        </p:spPr>
      </p:pic>
      <p:pic>
        <p:nvPicPr>
          <p:cNvPr id="831" name="Google Shape;831;p15"/>
          <p:cNvPicPr preferRelativeResize="0"/>
          <p:nvPr/>
        </p:nvPicPr>
        <p:blipFill>
          <a:blip r:embed="rId5">
            <a:alphaModFix/>
          </a:blip>
          <a:stretch>
            <a:fillRect/>
          </a:stretch>
        </p:blipFill>
        <p:spPr>
          <a:xfrm>
            <a:off x="2818875" y="3131600"/>
            <a:ext cx="3506258" cy="2088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Introduction</a:t>
            </a:r>
            <a:endParaRPr sz="2400"/>
          </a:p>
        </p:txBody>
      </p:sp>
      <p:grpSp>
        <p:nvGrpSpPr>
          <p:cNvPr id="218" name="Google Shape;218;p2"/>
          <p:cNvGrpSpPr/>
          <p:nvPr/>
        </p:nvGrpSpPr>
        <p:grpSpPr>
          <a:xfrm>
            <a:off x="481150" y="1007775"/>
            <a:ext cx="3419971" cy="3737900"/>
            <a:chOff x="481150" y="1007775"/>
            <a:chExt cx="3419971" cy="3737900"/>
          </a:xfrm>
        </p:grpSpPr>
        <p:sp>
          <p:nvSpPr>
            <p:cNvPr id="219" name="Google Shape;219;p2"/>
            <p:cNvSpPr/>
            <p:nvPr/>
          </p:nvSpPr>
          <p:spPr>
            <a:xfrm>
              <a:off x="481150" y="1007775"/>
              <a:ext cx="3419971" cy="3671041"/>
            </a:xfrm>
            <a:custGeom>
              <a:rect b="b" l="l" r="r" t="t"/>
              <a:pathLst>
                <a:path extrusionOk="0" h="24400" w="19174">
                  <a:moveTo>
                    <a:pt x="9952" y="0"/>
                  </a:moveTo>
                  <a:cubicBezTo>
                    <a:pt x="7821" y="0"/>
                    <a:pt x="5443" y="831"/>
                    <a:pt x="3293" y="2784"/>
                  </a:cubicBezTo>
                  <a:cubicBezTo>
                    <a:pt x="1839" y="4101"/>
                    <a:pt x="1104" y="6300"/>
                    <a:pt x="1044" y="8402"/>
                  </a:cubicBezTo>
                  <a:cubicBezTo>
                    <a:pt x="978" y="10469"/>
                    <a:pt x="1621" y="12556"/>
                    <a:pt x="1180" y="14567"/>
                  </a:cubicBezTo>
                  <a:cubicBezTo>
                    <a:pt x="947" y="15610"/>
                    <a:pt x="436" y="16567"/>
                    <a:pt x="284" y="17626"/>
                  </a:cubicBezTo>
                  <a:cubicBezTo>
                    <a:pt x="0" y="19607"/>
                    <a:pt x="1059" y="21577"/>
                    <a:pt x="2518" y="22666"/>
                  </a:cubicBezTo>
                  <a:cubicBezTo>
                    <a:pt x="3977" y="23750"/>
                    <a:pt x="5765" y="24105"/>
                    <a:pt x="7507" y="24282"/>
                  </a:cubicBezTo>
                  <a:cubicBezTo>
                    <a:pt x="8212" y="24354"/>
                    <a:pt x="8922" y="24400"/>
                    <a:pt x="9631" y="24400"/>
                  </a:cubicBezTo>
                  <a:cubicBezTo>
                    <a:pt x="10875" y="24400"/>
                    <a:pt x="12116" y="24259"/>
                    <a:pt x="13312" y="23872"/>
                  </a:cubicBezTo>
                  <a:cubicBezTo>
                    <a:pt x="15197" y="23264"/>
                    <a:pt x="16975" y="21988"/>
                    <a:pt x="18003" y="20078"/>
                  </a:cubicBezTo>
                  <a:cubicBezTo>
                    <a:pt x="19026" y="18173"/>
                    <a:pt x="19173" y="15595"/>
                    <a:pt x="18089" y="13766"/>
                  </a:cubicBezTo>
                  <a:cubicBezTo>
                    <a:pt x="17203" y="12267"/>
                    <a:pt x="15567" y="11264"/>
                    <a:pt x="15268" y="9481"/>
                  </a:cubicBezTo>
                  <a:cubicBezTo>
                    <a:pt x="14928" y="7449"/>
                    <a:pt x="16722" y="5216"/>
                    <a:pt x="15886" y="3392"/>
                  </a:cubicBezTo>
                  <a:cubicBezTo>
                    <a:pt x="14944" y="1327"/>
                    <a:pt x="12646" y="0"/>
                    <a:pt x="99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
            <p:cNvSpPr/>
            <p:nvPr/>
          </p:nvSpPr>
          <p:spPr>
            <a:xfrm>
              <a:off x="769843" y="4667091"/>
              <a:ext cx="2778451" cy="78584"/>
            </a:xfrm>
            <a:custGeom>
              <a:rect b="b" l="l" r="r" t="t"/>
              <a:pathLst>
                <a:path extrusionOk="0" h="690" w="31418">
                  <a:moveTo>
                    <a:pt x="264" y="0"/>
                  </a:moveTo>
                  <a:cubicBezTo>
                    <a:pt x="117" y="0"/>
                    <a:pt x="1" y="158"/>
                    <a:pt x="1" y="345"/>
                  </a:cubicBezTo>
                  <a:cubicBezTo>
                    <a:pt x="1" y="537"/>
                    <a:pt x="117" y="689"/>
                    <a:pt x="264" y="689"/>
                  </a:cubicBezTo>
                  <a:lnTo>
                    <a:pt x="31154" y="689"/>
                  </a:lnTo>
                  <a:cubicBezTo>
                    <a:pt x="31301" y="689"/>
                    <a:pt x="31418" y="537"/>
                    <a:pt x="31418" y="345"/>
                  </a:cubicBezTo>
                  <a:cubicBezTo>
                    <a:pt x="31418" y="158"/>
                    <a:pt x="31301" y="0"/>
                    <a:pt x="311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
            <p:cNvSpPr/>
            <p:nvPr/>
          </p:nvSpPr>
          <p:spPr>
            <a:xfrm>
              <a:off x="1733350" y="2296039"/>
              <a:ext cx="1366224" cy="2402396"/>
            </a:xfrm>
            <a:custGeom>
              <a:rect b="b" l="l" r="r" t="t"/>
              <a:pathLst>
                <a:path extrusionOk="0" h="21094" w="11996">
                  <a:moveTo>
                    <a:pt x="0" y="0"/>
                  </a:moveTo>
                  <a:lnTo>
                    <a:pt x="0" y="21093"/>
                  </a:lnTo>
                  <a:lnTo>
                    <a:pt x="11996" y="21093"/>
                  </a:lnTo>
                  <a:lnTo>
                    <a:pt x="119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
            <p:cNvSpPr/>
            <p:nvPr/>
          </p:nvSpPr>
          <p:spPr>
            <a:xfrm>
              <a:off x="1655449" y="2246953"/>
              <a:ext cx="1380119" cy="2451482"/>
            </a:xfrm>
            <a:custGeom>
              <a:rect b="b" l="l" r="r" t="t"/>
              <a:pathLst>
                <a:path extrusionOk="0" h="21525" w="12118">
                  <a:moveTo>
                    <a:pt x="0" y="0"/>
                  </a:moveTo>
                  <a:lnTo>
                    <a:pt x="0" y="21524"/>
                  </a:lnTo>
                  <a:lnTo>
                    <a:pt x="12117" y="21524"/>
                  </a:lnTo>
                  <a:lnTo>
                    <a:pt x="12117" y="487"/>
                  </a:lnTo>
                  <a:cubicBezTo>
                    <a:pt x="12117" y="218"/>
                    <a:pt x="11905" y="0"/>
                    <a:pt x="116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
            <p:cNvSpPr/>
            <p:nvPr/>
          </p:nvSpPr>
          <p:spPr>
            <a:xfrm>
              <a:off x="1459331" y="2192742"/>
              <a:ext cx="1498906" cy="2505694"/>
            </a:xfrm>
            <a:custGeom>
              <a:rect b="b" l="l" r="r" t="t"/>
              <a:pathLst>
                <a:path extrusionOk="0" h="22001" w="13161">
                  <a:moveTo>
                    <a:pt x="578" y="0"/>
                  </a:moveTo>
                  <a:cubicBezTo>
                    <a:pt x="258" y="0"/>
                    <a:pt x="0" y="259"/>
                    <a:pt x="0" y="578"/>
                  </a:cubicBezTo>
                  <a:lnTo>
                    <a:pt x="0" y="22000"/>
                  </a:lnTo>
                  <a:lnTo>
                    <a:pt x="13160" y="22000"/>
                  </a:lnTo>
                  <a:lnTo>
                    <a:pt x="131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
            <p:cNvSpPr/>
            <p:nvPr/>
          </p:nvSpPr>
          <p:spPr>
            <a:xfrm>
              <a:off x="1631760" y="4250600"/>
              <a:ext cx="1139583" cy="308186"/>
            </a:xfrm>
            <a:custGeom>
              <a:rect b="b" l="l" r="r" t="t"/>
              <a:pathLst>
                <a:path extrusionOk="0" h="2706" w="10006">
                  <a:moveTo>
                    <a:pt x="1" y="0"/>
                  </a:moveTo>
                  <a:lnTo>
                    <a:pt x="1" y="2705"/>
                  </a:lnTo>
                  <a:lnTo>
                    <a:pt x="10005" y="2705"/>
                  </a:lnTo>
                  <a:lnTo>
                    <a:pt x="100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
            <p:cNvSpPr/>
            <p:nvPr/>
          </p:nvSpPr>
          <p:spPr>
            <a:xfrm>
              <a:off x="2105996" y="3635600"/>
              <a:ext cx="665345" cy="534258"/>
            </a:xfrm>
            <a:custGeom>
              <a:rect b="b" l="l" r="r" t="t"/>
              <a:pathLst>
                <a:path extrusionOk="0" h="4691" w="5842">
                  <a:moveTo>
                    <a:pt x="1" y="0"/>
                  </a:moveTo>
                  <a:lnTo>
                    <a:pt x="1" y="4691"/>
                  </a:lnTo>
                  <a:lnTo>
                    <a:pt x="5841" y="4691"/>
                  </a:lnTo>
                  <a:lnTo>
                    <a:pt x="584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
            <p:cNvSpPr/>
            <p:nvPr/>
          </p:nvSpPr>
          <p:spPr>
            <a:xfrm>
              <a:off x="1611032" y="2424050"/>
              <a:ext cx="253405" cy="285750"/>
            </a:xfrm>
            <a:custGeom>
              <a:rect b="b" l="l" r="r" t="t"/>
              <a:pathLst>
                <a:path extrusionOk="0" h="2509" w="2225">
                  <a:moveTo>
                    <a:pt x="0" y="1"/>
                  </a:moveTo>
                  <a:lnTo>
                    <a:pt x="0" y="2508"/>
                  </a:lnTo>
                  <a:lnTo>
                    <a:pt x="477" y="2508"/>
                  </a:lnTo>
                  <a:lnTo>
                    <a:pt x="477" y="1328"/>
                  </a:lnTo>
                  <a:cubicBezTo>
                    <a:pt x="477" y="1186"/>
                    <a:pt x="461" y="948"/>
                    <a:pt x="441" y="614"/>
                  </a:cubicBezTo>
                  <a:lnTo>
                    <a:pt x="456" y="614"/>
                  </a:lnTo>
                  <a:lnTo>
                    <a:pt x="1545" y="2508"/>
                  </a:lnTo>
                  <a:lnTo>
                    <a:pt x="2224" y="2508"/>
                  </a:lnTo>
                  <a:lnTo>
                    <a:pt x="2224" y="1"/>
                  </a:lnTo>
                  <a:lnTo>
                    <a:pt x="1743" y="1"/>
                  </a:lnTo>
                  <a:lnTo>
                    <a:pt x="1743" y="1186"/>
                  </a:lnTo>
                  <a:cubicBezTo>
                    <a:pt x="1743" y="1323"/>
                    <a:pt x="1753" y="1551"/>
                    <a:pt x="1768" y="1880"/>
                  </a:cubicBezTo>
                  <a:lnTo>
                    <a:pt x="1758" y="1880"/>
                  </a:lnTo>
                  <a:lnTo>
                    <a:pt x="6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
            <p:cNvSpPr/>
            <p:nvPr/>
          </p:nvSpPr>
          <p:spPr>
            <a:xfrm>
              <a:off x="1967507" y="2424050"/>
              <a:ext cx="164571" cy="285750"/>
            </a:xfrm>
            <a:custGeom>
              <a:rect b="b" l="l" r="r" t="t"/>
              <a:pathLst>
                <a:path extrusionOk="0" h="2509" w="1445">
                  <a:moveTo>
                    <a:pt x="1" y="1"/>
                  </a:moveTo>
                  <a:lnTo>
                    <a:pt x="1" y="2508"/>
                  </a:lnTo>
                  <a:lnTo>
                    <a:pt x="1445" y="2508"/>
                  </a:lnTo>
                  <a:lnTo>
                    <a:pt x="1445" y="2067"/>
                  </a:lnTo>
                  <a:lnTo>
                    <a:pt x="533" y="2067"/>
                  </a:lnTo>
                  <a:lnTo>
                    <a:pt x="533" y="1424"/>
                  </a:lnTo>
                  <a:lnTo>
                    <a:pt x="1384" y="1424"/>
                  </a:lnTo>
                  <a:lnTo>
                    <a:pt x="1384" y="988"/>
                  </a:lnTo>
                  <a:lnTo>
                    <a:pt x="533" y="988"/>
                  </a:lnTo>
                  <a:lnTo>
                    <a:pt x="533" y="436"/>
                  </a:lnTo>
                  <a:lnTo>
                    <a:pt x="1445" y="436"/>
                  </a:lnTo>
                  <a:lnTo>
                    <a:pt x="14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
            <p:cNvSpPr/>
            <p:nvPr/>
          </p:nvSpPr>
          <p:spPr>
            <a:xfrm>
              <a:off x="2187883" y="2424050"/>
              <a:ext cx="386087" cy="285750"/>
            </a:xfrm>
            <a:custGeom>
              <a:rect b="b" l="l" r="r" t="t"/>
              <a:pathLst>
                <a:path extrusionOk="0" h="2509" w="3390">
                  <a:moveTo>
                    <a:pt x="1" y="1"/>
                  </a:moveTo>
                  <a:lnTo>
                    <a:pt x="639" y="2508"/>
                  </a:lnTo>
                  <a:lnTo>
                    <a:pt x="1242" y="2508"/>
                  </a:lnTo>
                  <a:lnTo>
                    <a:pt x="1576" y="1196"/>
                  </a:lnTo>
                  <a:cubicBezTo>
                    <a:pt x="1592" y="1135"/>
                    <a:pt x="1617" y="1039"/>
                    <a:pt x="1642" y="902"/>
                  </a:cubicBezTo>
                  <a:cubicBezTo>
                    <a:pt x="1668" y="765"/>
                    <a:pt x="1688" y="664"/>
                    <a:pt x="1693" y="603"/>
                  </a:cubicBezTo>
                  <a:cubicBezTo>
                    <a:pt x="1698" y="654"/>
                    <a:pt x="1713" y="755"/>
                    <a:pt x="1743" y="902"/>
                  </a:cubicBezTo>
                  <a:cubicBezTo>
                    <a:pt x="1774" y="1049"/>
                    <a:pt x="1799" y="1145"/>
                    <a:pt x="1809" y="1191"/>
                  </a:cubicBezTo>
                  <a:lnTo>
                    <a:pt x="2149" y="2508"/>
                  </a:lnTo>
                  <a:lnTo>
                    <a:pt x="2752" y="2508"/>
                  </a:lnTo>
                  <a:lnTo>
                    <a:pt x="3390" y="1"/>
                  </a:lnTo>
                  <a:lnTo>
                    <a:pt x="2868" y="1"/>
                  </a:lnTo>
                  <a:lnTo>
                    <a:pt x="2549" y="1368"/>
                  </a:lnTo>
                  <a:cubicBezTo>
                    <a:pt x="2529" y="1449"/>
                    <a:pt x="2508" y="1561"/>
                    <a:pt x="2483" y="1692"/>
                  </a:cubicBezTo>
                  <a:cubicBezTo>
                    <a:pt x="2458" y="1824"/>
                    <a:pt x="2437" y="1936"/>
                    <a:pt x="2427" y="2027"/>
                  </a:cubicBezTo>
                  <a:cubicBezTo>
                    <a:pt x="2412" y="1931"/>
                    <a:pt x="2397" y="1824"/>
                    <a:pt x="2372" y="1692"/>
                  </a:cubicBezTo>
                  <a:cubicBezTo>
                    <a:pt x="2346" y="1566"/>
                    <a:pt x="2326" y="1470"/>
                    <a:pt x="2311" y="1404"/>
                  </a:cubicBezTo>
                  <a:lnTo>
                    <a:pt x="1946" y="1"/>
                  </a:lnTo>
                  <a:lnTo>
                    <a:pt x="1445" y="1"/>
                  </a:lnTo>
                  <a:lnTo>
                    <a:pt x="1080" y="1404"/>
                  </a:lnTo>
                  <a:cubicBezTo>
                    <a:pt x="1060" y="1480"/>
                    <a:pt x="1034" y="1586"/>
                    <a:pt x="1009" y="1723"/>
                  </a:cubicBezTo>
                  <a:cubicBezTo>
                    <a:pt x="984" y="1860"/>
                    <a:pt x="968" y="1961"/>
                    <a:pt x="963" y="2027"/>
                  </a:cubicBezTo>
                  <a:cubicBezTo>
                    <a:pt x="938" y="1839"/>
                    <a:pt x="898" y="1622"/>
                    <a:pt x="842" y="1368"/>
                  </a:cubicBezTo>
                  <a:lnTo>
                    <a:pt x="5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
            <p:cNvSpPr/>
            <p:nvPr/>
          </p:nvSpPr>
          <p:spPr>
            <a:xfrm>
              <a:off x="2624650" y="2420064"/>
              <a:ext cx="185868" cy="293722"/>
            </a:xfrm>
            <a:custGeom>
              <a:rect b="b" l="l" r="r" t="t"/>
              <a:pathLst>
                <a:path extrusionOk="0" h="2579" w="1632">
                  <a:moveTo>
                    <a:pt x="877" y="0"/>
                  </a:moveTo>
                  <a:cubicBezTo>
                    <a:pt x="614" y="0"/>
                    <a:pt x="401" y="66"/>
                    <a:pt x="254" y="193"/>
                  </a:cubicBezTo>
                  <a:cubicBezTo>
                    <a:pt x="102" y="319"/>
                    <a:pt x="26" y="491"/>
                    <a:pt x="26" y="714"/>
                  </a:cubicBezTo>
                  <a:cubicBezTo>
                    <a:pt x="26" y="831"/>
                    <a:pt x="51" y="932"/>
                    <a:pt x="97" y="1023"/>
                  </a:cubicBezTo>
                  <a:cubicBezTo>
                    <a:pt x="142" y="1109"/>
                    <a:pt x="203" y="1185"/>
                    <a:pt x="279" y="1251"/>
                  </a:cubicBezTo>
                  <a:cubicBezTo>
                    <a:pt x="355" y="1317"/>
                    <a:pt x="472" y="1388"/>
                    <a:pt x="624" y="1459"/>
                  </a:cubicBezTo>
                  <a:cubicBezTo>
                    <a:pt x="786" y="1540"/>
                    <a:pt x="897" y="1596"/>
                    <a:pt x="948" y="1631"/>
                  </a:cubicBezTo>
                  <a:cubicBezTo>
                    <a:pt x="1004" y="1667"/>
                    <a:pt x="1044" y="1702"/>
                    <a:pt x="1069" y="1743"/>
                  </a:cubicBezTo>
                  <a:cubicBezTo>
                    <a:pt x="1095" y="1778"/>
                    <a:pt x="1110" y="1824"/>
                    <a:pt x="1110" y="1874"/>
                  </a:cubicBezTo>
                  <a:cubicBezTo>
                    <a:pt x="1110" y="1960"/>
                    <a:pt x="1080" y="2026"/>
                    <a:pt x="1019" y="2072"/>
                  </a:cubicBezTo>
                  <a:cubicBezTo>
                    <a:pt x="953" y="2118"/>
                    <a:pt x="867" y="2138"/>
                    <a:pt x="750" y="2138"/>
                  </a:cubicBezTo>
                  <a:cubicBezTo>
                    <a:pt x="654" y="2138"/>
                    <a:pt x="543" y="2123"/>
                    <a:pt x="426" y="2092"/>
                  </a:cubicBezTo>
                  <a:cubicBezTo>
                    <a:pt x="310" y="2062"/>
                    <a:pt x="168" y="2006"/>
                    <a:pt x="1" y="1930"/>
                  </a:cubicBezTo>
                  <a:lnTo>
                    <a:pt x="1" y="2427"/>
                  </a:lnTo>
                  <a:cubicBezTo>
                    <a:pt x="203" y="2528"/>
                    <a:pt x="441" y="2578"/>
                    <a:pt x="710" y="2578"/>
                  </a:cubicBezTo>
                  <a:cubicBezTo>
                    <a:pt x="999" y="2578"/>
                    <a:pt x="1226" y="2513"/>
                    <a:pt x="1389" y="2381"/>
                  </a:cubicBezTo>
                  <a:cubicBezTo>
                    <a:pt x="1551" y="2249"/>
                    <a:pt x="1632" y="2072"/>
                    <a:pt x="1632" y="1844"/>
                  </a:cubicBezTo>
                  <a:cubicBezTo>
                    <a:pt x="1632" y="1682"/>
                    <a:pt x="1586" y="1545"/>
                    <a:pt x="1500" y="1434"/>
                  </a:cubicBezTo>
                  <a:cubicBezTo>
                    <a:pt x="1414" y="1322"/>
                    <a:pt x="1252" y="1206"/>
                    <a:pt x="1019" y="1094"/>
                  </a:cubicBezTo>
                  <a:cubicBezTo>
                    <a:pt x="841" y="1013"/>
                    <a:pt x="730" y="952"/>
                    <a:pt x="684" y="922"/>
                  </a:cubicBezTo>
                  <a:cubicBezTo>
                    <a:pt x="634" y="887"/>
                    <a:pt x="603" y="856"/>
                    <a:pt x="578" y="821"/>
                  </a:cubicBezTo>
                  <a:cubicBezTo>
                    <a:pt x="558" y="785"/>
                    <a:pt x="548" y="745"/>
                    <a:pt x="548" y="694"/>
                  </a:cubicBezTo>
                  <a:cubicBezTo>
                    <a:pt x="548" y="623"/>
                    <a:pt x="573" y="562"/>
                    <a:pt x="629" y="512"/>
                  </a:cubicBezTo>
                  <a:cubicBezTo>
                    <a:pt x="679" y="466"/>
                    <a:pt x="760" y="441"/>
                    <a:pt x="857" y="441"/>
                  </a:cubicBezTo>
                  <a:cubicBezTo>
                    <a:pt x="943" y="441"/>
                    <a:pt x="1029" y="456"/>
                    <a:pt x="1115" y="476"/>
                  </a:cubicBezTo>
                  <a:cubicBezTo>
                    <a:pt x="1206" y="497"/>
                    <a:pt x="1313" y="537"/>
                    <a:pt x="1449" y="593"/>
                  </a:cubicBezTo>
                  <a:lnTo>
                    <a:pt x="1622" y="177"/>
                  </a:lnTo>
                  <a:cubicBezTo>
                    <a:pt x="1490" y="122"/>
                    <a:pt x="1368" y="76"/>
                    <a:pt x="1247" y="46"/>
                  </a:cubicBezTo>
                  <a:cubicBezTo>
                    <a:pt x="1130" y="15"/>
                    <a:pt x="1009" y="0"/>
                    <a:pt x="8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
            <p:cNvSpPr/>
            <p:nvPr/>
          </p:nvSpPr>
          <p:spPr>
            <a:xfrm>
              <a:off x="1631760" y="2860244"/>
              <a:ext cx="784702" cy="38723"/>
            </a:xfrm>
            <a:custGeom>
              <a:rect b="b" l="l" r="r" t="t"/>
              <a:pathLst>
                <a:path extrusionOk="0" h="340" w="6890">
                  <a:moveTo>
                    <a:pt x="1" y="0"/>
                  </a:moveTo>
                  <a:lnTo>
                    <a:pt x="1" y="340"/>
                  </a:lnTo>
                  <a:lnTo>
                    <a:pt x="6890" y="340"/>
                  </a:lnTo>
                  <a:lnTo>
                    <a:pt x="68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
            <p:cNvSpPr/>
            <p:nvPr/>
          </p:nvSpPr>
          <p:spPr>
            <a:xfrm>
              <a:off x="1631760" y="2968097"/>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
            <p:cNvSpPr/>
            <p:nvPr/>
          </p:nvSpPr>
          <p:spPr>
            <a:xfrm>
              <a:off x="1631760" y="3076519"/>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
            <p:cNvSpPr/>
            <p:nvPr/>
          </p:nvSpPr>
          <p:spPr>
            <a:xfrm>
              <a:off x="1631760" y="3184372"/>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
            <p:cNvSpPr/>
            <p:nvPr/>
          </p:nvSpPr>
          <p:spPr>
            <a:xfrm>
              <a:off x="1631760" y="3292908"/>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
            <p:cNvSpPr/>
            <p:nvPr/>
          </p:nvSpPr>
          <p:spPr>
            <a:xfrm>
              <a:off x="1631760" y="3400761"/>
              <a:ext cx="1139583" cy="38723"/>
            </a:xfrm>
            <a:custGeom>
              <a:rect b="b" l="l" r="r" t="t"/>
              <a:pathLst>
                <a:path extrusionOk="0" h="340"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
            <p:cNvSpPr/>
            <p:nvPr/>
          </p:nvSpPr>
          <p:spPr>
            <a:xfrm>
              <a:off x="1631760" y="3509183"/>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
            <p:cNvSpPr/>
            <p:nvPr/>
          </p:nvSpPr>
          <p:spPr>
            <a:xfrm>
              <a:off x="1631760" y="3630931"/>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
            <p:cNvSpPr/>
            <p:nvPr/>
          </p:nvSpPr>
          <p:spPr>
            <a:xfrm>
              <a:off x="1631760" y="3750970"/>
              <a:ext cx="337114" cy="37014"/>
            </a:xfrm>
            <a:custGeom>
              <a:rect b="b" l="l" r="r" t="t"/>
              <a:pathLst>
                <a:path extrusionOk="0" h="325" w="2960">
                  <a:moveTo>
                    <a:pt x="1" y="0"/>
                  </a:moveTo>
                  <a:lnTo>
                    <a:pt x="1" y="325"/>
                  </a:lnTo>
                  <a:lnTo>
                    <a:pt x="2959" y="325"/>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
            <p:cNvSpPr/>
            <p:nvPr/>
          </p:nvSpPr>
          <p:spPr>
            <a:xfrm>
              <a:off x="1631760" y="3871008"/>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
            <p:cNvSpPr/>
            <p:nvPr/>
          </p:nvSpPr>
          <p:spPr>
            <a:xfrm>
              <a:off x="1631760" y="3990933"/>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
            <p:cNvSpPr/>
            <p:nvPr/>
          </p:nvSpPr>
          <p:spPr>
            <a:xfrm>
              <a:off x="1631760" y="4110972"/>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
            <p:cNvSpPr/>
            <p:nvPr/>
          </p:nvSpPr>
          <p:spPr>
            <a:xfrm>
              <a:off x="1841203" y="1727164"/>
              <a:ext cx="173227" cy="272994"/>
            </a:xfrm>
            <a:custGeom>
              <a:rect b="b" l="l" r="r" t="t"/>
              <a:pathLst>
                <a:path extrusionOk="0" h="2397" w="1521">
                  <a:moveTo>
                    <a:pt x="1029" y="31"/>
                  </a:moveTo>
                  <a:cubicBezTo>
                    <a:pt x="1004" y="41"/>
                    <a:pt x="978" y="61"/>
                    <a:pt x="958" y="81"/>
                  </a:cubicBezTo>
                  <a:lnTo>
                    <a:pt x="958" y="81"/>
                  </a:lnTo>
                  <a:cubicBezTo>
                    <a:pt x="938" y="107"/>
                    <a:pt x="917" y="137"/>
                    <a:pt x="897" y="162"/>
                  </a:cubicBezTo>
                  <a:lnTo>
                    <a:pt x="897" y="162"/>
                  </a:lnTo>
                  <a:cubicBezTo>
                    <a:pt x="755" y="355"/>
                    <a:pt x="644" y="563"/>
                    <a:pt x="527" y="770"/>
                  </a:cubicBezTo>
                  <a:lnTo>
                    <a:pt x="527" y="770"/>
                  </a:lnTo>
                  <a:cubicBezTo>
                    <a:pt x="380" y="1044"/>
                    <a:pt x="234" y="1312"/>
                    <a:pt x="122" y="1601"/>
                  </a:cubicBezTo>
                  <a:lnTo>
                    <a:pt x="122" y="1601"/>
                  </a:lnTo>
                  <a:cubicBezTo>
                    <a:pt x="66" y="1743"/>
                    <a:pt x="16" y="1895"/>
                    <a:pt x="6" y="2052"/>
                  </a:cubicBezTo>
                  <a:lnTo>
                    <a:pt x="6" y="2052"/>
                  </a:lnTo>
                  <a:cubicBezTo>
                    <a:pt x="1" y="2128"/>
                    <a:pt x="11" y="2214"/>
                    <a:pt x="51" y="2280"/>
                  </a:cubicBezTo>
                  <a:lnTo>
                    <a:pt x="51" y="2280"/>
                  </a:lnTo>
                  <a:cubicBezTo>
                    <a:pt x="132" y="2396"/>
                    <a:pt x="310" y="2396"/>
                    <a:pt x="426" y="2320"/>
                  </a:cubicBezTo>
                  <a:lnTo>
                    <a:pt x="426" y="2320"/>
                  </a:lnTo>
                  <a:cubicBezTo>
                    <a:pt x="537" y="2244"/>
                    <a:pt x="598" y="2118"/>
                    <a:pt x="664" y="2001"/>
                  </a:cubicBezTo>
                  <a:lnTo>
                    <a:pt x="664" y="2001"/>
                  </a:lnTo>
                  <a:cubicBezTo>
                    <a:pt x="928" y="1550"/>
                    <a:pt x="1155" y="1069"/>
                    <a:pt x="1399" y="603"/>
                  </a:cubicBezTo>
                  <a:lnTo>
                    <a:pt x="1399" y="603"/>
                  </a:lnTo>
                  <a:cubicBezTo>
                    <a:pt x="1439" y="527"/>
                    <a:pt x="1480" y="446"/>
                    <a:pt x="1495" y="355"/>
                  </a:cubicBezTo>
                  <a:lnTo>
                    <a:pt x="1495" y="355"/>
                  </a:lnTo>
                  <a:cubicBezTo>
                    <a:pt x="1520" y="157"/>
                    <a:pt x="1333" y="0"/>
                    <a:pt x="1155" y="0"/>
                  </a:cubicBezTo>
                  <a:lnTo>
                    <a:pt x="1155" y="0"/>
                  </a:lnTo>
                  <a:cubicBezTo>
                    <a:pt x="1110" y="0"/>
                    <a:pt x="1069" y="5"/>
                    <a:pt x="1029" y="31"/>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
            <p:cNvSpPr/>
            <p:nvPr/>
          </p:nvSpPr>
          <p:spPr>
            <a:xfrm>
              <a:off x="1888467" y="1675800"/>
              <a:ext cx="146690" cy="198624"/>
            </a:xfrm>
            <a:custGeom>
              <a:rect b="b" l="l" r="r" t="t"/>
              <a:pathLst>
                <a:path extrusionOk="0" h="1744" w="1288">
                  <a:moveTo>
                    <a:pt x="1284" y="0"/>
                  </a:moveTo>
                  <a:cubicBezTo>
                    <a:pt x="1238" y="0"/>
                    <a:pt x="852" y="77"/>
                    <a:pt x="842" y="77"/>
                  </a:cubicBezTo>
                  <a:cubicBezTo>
                    <a:pt x="452" y="208"/>
                    <a:pt x="1" y="1272"/>
                    <a:pt x="1" y="1272"/>
                  </a:cubicBezTo>
                  <a:lnTo>
                    <a:pt x="984" y="1743"/>
                  </a:lnTo>
                  <a:lnTo>
                    <a:pt x="1288" y="1"/>
                  </a:lnTo>
                  <a:cubicBezTo>
                    <a:pt x="1287" y="0"/>
                    <a:pt x="1286" y="0"/>
                    <a:pt x="12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
            <p:cNvSpPr/>
            <p:nvPr/>
          </p:nvSpPr>
          <p:spPr>
            <a:xfrm>
              <a:off x="2355187" y="2585544"/>
              <a:ext cx="1367" cy="5353"/>
            </a:xfrm>
            <a:custGeom>
              <a:rect b="b" l="l" r="r" t="t"/>
              <a:pathLst>
                <a:path extrusionOk="0" h="47" w="12">
                  <a:moveTo>
                    <a:pt x="11" y="1"/>
                  </a:moveTo>
                  <a:lnTo>
                    <a:pt x="11" y="1"/>
                  </a:lnTo>
                  <a:cubicBezTo>
                    <a:pt x="6" y="16"/>
                    <a:pt x="1" y="31"/>
                    <a:pt x="1" y="47"/>
                  </a:cubicBezTo>
                  <a:cubicBezTo>
                    <a:pt x="6" y="31"/>
                    <a:pt x="6" y="16"/>
                    <a:pt x="11" y="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
            <p:cNvSpPr/>
            <p:nvPr/>
          </p:nvSpPr>
          <p:spPr>
            <a:xfrm>
              <a:off x="2473518" y="2624836"/>
              <a:ext cx="114" cy="114"/>
            </a:xfrm>
            <a:custGeom>
              <a:rect b="b" l="l" r="r" t="t"/>
              <a:pathLst>
                <a:path extrusionOk="0" h="1" w="1">
                  <a:moveTo>
                    <a:pt x="0" y="0"/>
                  </a:moveTo>
                  <a:cubicBezTo>
                    <a:pt x="0" y="0"/>
                    <a:pt x="0" y="0"/>
                    <a:pt x="0" y="0"/>
                  </a:cubicBezTo>
                  <a:cubicBezTo>
                    <a:pt x="0"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
            <p:cNvSpPr/>
            <p:nvPr/>
          </p:nvSpPr>
          <p:spPr>
            <a:xfrm>
              <a:off x="2468279" y="2623128"/>
              <a:ext cx="2506" cy="1253"/>
            </a:xfrm>
            <a:custGeom>
              <a:rect b="b" l="l" r="r" t="t"/>
              <a:pathLst>
                <a:path extrusionOk="0" h="11" w="22">
                  <a:moveTo>
                    <a:pt x="21" y="10"/>
                  </a:moveTo>
                  <a:cubicBezTo>
                    <a:pt x="16" y="5"/>
                    <a:pt x="11" y="0"/>
                    <a:pt x="1" y="0"/>
                  </a:cubicBezTo>
                  <a:cubicBezTo>
                    <a:pt x="11" y="0"/>
                    <a:pt x="16" y="5"/>
                    <a:pt x="2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
            <p:cNvSpPr/>
            <p:nvPr/>
          </p:nvSpPr>
          <p:spPr>
            <a:xfrm>
              <a:off x="2501193" y="2618458"/>
              <a:ext cx="1253" cy="1253"/>
            </a:xfrm>
            <a:custGeom>
              <a:rect b="b" l="l" r="r" t="t"/>
              <a:pathLst>
                <a:path extrusionOk="0" h="11" w="11">
                  <a:moveTo>
                    <a:pt x="1" y="11"/>
                  </a:moveTo>
                  <a:cubicBezTo>
                    <a:pt x="6" y="6"/>
                    <a:pt x="6" y="1"/>
                    <a:pt x="11" y="1"/>
                  </a:cubicBezTo>
                  <a:cubicBezTo>
                    <a:pt x="6" y="1"/>
                    <a:pt x="6" y="6"/>
                    <a:pt x="1"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
            <p:cNvSpPr/>
            <p:nvPr/>
          </p:nvSpPr>
          <p:spPr>
            <a:xfrm>
              <a:off x="2503471" y="2616750"/>
              <a:ext cx="1253" cy="683"/>
            </a:xfrm>
            <a:custGeom>
              <a:rect b="b" l="l" r="r" t="t"/>
              <a:pathLst>
                <a:path extrusionOk="0" h="6" w="11">
                  <a:moveTo>
                    <a:pt x="11" y="0"/>
                  </a:moveTo>
                  <a:cubicBezTo>
                    <a:pt x="6" y="0"/>
                    <a:pt x="6" y="6"/>
                    <a:pt x="1" y="6"/>
                  </a:cubicBezTo>
                  <a:cubicBezTo>
                    <a:pt x="6" y="6"/>
                    <a:pt x="6" y="0"/>
                    <a:pt x="1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
            <p:cNvSpPr/>
            <p:nvPr/>
          </p:nvSpPr>
          <p:spPr>
            <a:xfrm>
              <a:off x="1837786" y="1997650"/>
              <a:ext cx="647351" cy="209785"/>
            </a:xfrm>
            <a:custGeom>
              <a:rect b="b" l="l" r="r" t="t"/>
              <a:pathLst>
                <a:path extrusionOk="0" h="1842" w="5684">
                  <a:moveTo>
                    <a:pt x="2268" y="1"/>
                  </a:moveTo>
                  <a:cubicBezTo>
                    <a:pt x="1966" y="1"/>
                    <a:pt x="1663" y="107"/>
                    <a:pt x="1383" y="224"/>
                  </a:cubicBezTo>
                  <a:cubicBezTo>
                    <a:pt x="1109" y="335"/>
                    <a:pt x="826" y="432"/>
                    <a:pt x="552" y="553"/>
                  </a:cubicBezTo>
                  <a:cubicBezTo>
                    <a:pt x="390" y="629"/>
                    <a:pt x="157" y="700"/>
                    <a:pt x="71" y="883"/>
                  </a:cubicBezTo>
                  <a:cubicBezTo>
                    <a:pt x="66" y="893"/>
                    <a:pt x="61" y="908"/>
                    <a:pt x="56" y="923"/>
                  </a:cubicBezTo>
                  <a:cubicBezTo>
                    <a:pt x="0" y="1090"/>
                    <a:pt x="76" y="1273"/>
                    <a:pt x="157" y="1414"/>
                  </a:cubicBezTo>
                  <a:cubicBezTo>
                    <a:pt x="208" y="1506"/>
                    <a:pt x="350" y="1754"/>
                    <a:pt x="446" y="1774"/>
                  </a:cubicBezTo>
                  <a:cubicBezTo>
                    <a:pt x="662" y="1822"/>
                    <a:pt x="882" y="1842"/>
                    <a:pt x="1102" y="1842"/>
                  </a:cubicBezTo>
                  <a:cubicBezTo>
                    <a:pt x="1300" y="1842"/>
                    <a:pt x="1498" y="1826"/>
                    <a:pt x="1692" y="1799"/>
                  </a:cubicBezTo>
                  <a:cubicBezTo>
                    <a:pt x="1945" y="1769"/>
                    <a:pt x="2194" y="1723"/>
                    <a:pt x="2442" y="1673"/>
                  </a:cubicBezTo>
                  <a:cubicBezTo>
                    <a:pt x="2568" y="1647"/>
                    <a:pt x="2710" y="1622"/>
                    <a:pt x="2842" y="1577"/>
                  </a:cubicBezTo>
                  <a:cubicBezTo>
                    <a:pt x="2974" y="1622"/>
                    <a:pt x="3121" y="1647"/>
                    <a:pt x="3247" y="1673"/>
                  </a:cubicBezTo>
                  <a:cubicBezTo>
                    <a:pt x="3495" y="1723"/>
                    <a:pt x="3744" y="1769"/>
                    <a:pt x="3992" y="1799"/>
                  </a:cubicBezTo>
                  <a:cubicBezTo>
                    <a:pt x="4189" y="1826"/>
                    <a:pt x="4387" y="1842"/>
                    <a:pt x="4584" y="1842"/>
                  </a:cubicBezTo>
                  <a:cubicBezTo>
                    <a:pt x="4803" y="1842"/>
                    <a:pt x="5022" y="1822"/>
                    <a:pt x="5238" y="1774"/>
                  </a:cubicBezTo>
                  <a:cubicBezTo>
                    <a:pt x="5334" y="1754"/>
                    <a:pt x="5481" y="1506"/>
                    <a:pt x="5527" y="1414"/>
                  </a:cubicBezTo>
                  <a:cubicBezTo>
                    <a:pt x="5613" y="1273"/>
                    <a:pt x="5684" y="1090"/>
                    <a:pt x="5633" y="923"/>
                  </a:cubicBezTo>
                  <a:cubicBezTo>
                    <a:pt x="5628" y="908"/>
                    <a:pt x="5623" y="893"/>
                    <a:pt x="5613" y="883"/>
                  </a:cubicBezTo>
                  <a:cubicBezTo>
                    <a:pt x="5532" y="700"/>
                    <a:pt x="5299" y="629"/>
                    <a:pt x="5137" y="553"/>
                  </a:cubicBezTo>
                  <a:cubicBezTo>
                    <a:pt x="4863" y="432"/>
                    <a:pt x="4579" y="335"/>
                    <a:pt x="4301" y="224"/>
                  </a:cubicBezTo>
                  <a:cubicBezTo>
                    <a:pt x="4021" y="107"/>
                    <a:pt x="3721" y="1"/>
                    <a:pt x="3417" y="1"/>
                  </a:cubicBezTo>
                  <a:cubicBezTo>
                    <a:pt x="3352" y="1"/>
                    <a:pt x="3287" y="6"/>
                    <a:pt x="3222" y="16"/>
                  </a:cubicBezTo>
                  <a:cubicBezTo>
                    <a:pt x="3085" y="37"/>
                    <a:pt x="2958" y="92"/>
                    <a:pt x="2842" y="168"/>
                  </a:cubicBezTo>
                  <a:cubicBezTo>
                    <a:pt x="2730" y="92"/>
                    <a:pt x="2599" y="37"/>
                    <a:pt x="2462" y="16"/>
                  </a:cubicBezTo>
                  <a:cubicBezTo>
                    <a:pt x="2398" y="6"/>
                    <a:pt x="2333" y="1"/>
                    <a:pt x="2268"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
            <p:cNvSpPr/>
            <p:nvPr/>
          </p:nvSpPr>
          <p:spPr>
            <a:xfrm>
              <a:off x="2009646" y="1641747"/>
              <a:ext cx="309325" cy="406929"/>
            </a:xfrm>
            <a:custGeom>
              <a:rect b="b" l="l" r="r" t="t"/>
              <a:pathLst>
                <a:path extrusionOk="0" h="3573" w="2716">
                  <a:moveTo>
                    <a:pt x="1353" y="1"/>
                  </a:moveTo>
                  <a:cubicBezTo>
                    <a:pt x="690" y="6"/>
                    <a:pt x="1" y="325"/>
                    <a:pt x="1" y="325"/>
                  </a:cubicBezTo>
                  <a:cubicBezTo>
                    <a:pt x="6" y="376"/>
                    <a:pt x="11" y="426"/>
                    <a:pt x="11" y="472"/>
                  </a:cubicBezTo>
                  <a:cubicBezTo>
                    <a:pt x="36" y="847"/>
                    <a:pt x="61" y="1227"/>
                    <a:pt x="87" y="1601"/>
                  </a:cubicBezTo>
                  <a:cubicBezTo>
                    <a:pt x="102" y="1829"/>
                    <a:pt x="117" y="2057"/>
                    <a:pt x="132" y="2290"/>
                  </a:cubicBezTo>
                  <a:cubicBezTo>
                    <a:pt x="148" y="2533"/>
                    <a:pt x="183" y="2746"/>
                    <a:pt x="107" y="2984"/>
                  </a:cubicBezTo>
                  <a:cubicBezTo>
                    <a:pt x="87" y="3060"/>
                    <a:pt x="56" y="3141"/>
                    <a:pt x="92" y="3207"/>
                  </a:cubicBezTo>
                  <a:cubicBezTo>
                    <a:pt x="117" y="3263"/>
                    <a:pt x="173" y="3293"/>
                    <a:pt x="224" y="3319"/>
                  </a:cubicBezTo>
                  <a:cubicBezTo>
                    <a:pt x="325" y="3369"/>
                    <a:pt x="431" y="3415"/>
                    <a:pt x="538" y="3455"/>
                  </a:cubicBezTo>
                  <a:cubicBezTo>
                    <a:pt x="771" y="3541"/>
                    <a:pt x="1017" y="3573"/>
                    <a:pt x="1265" y="3573"/>
                  </a:cubicBezTo>
                  <a:cubicBezTo>
                    <a:pt x="1560" y="3573"/>
                    <a:pt x="1860" y="3528"/>
                    <a:pt x="2148" y="3476"/>
                  </a:cubicBezTo>
                  <a:cubicBezTo>
                    <a:pt x="2321" y="3445"/>
                    <a:pt x="2503" y="3400"/>
                    <a:pt x="2620" y="3263"/>
                  </a:cubicBezTo>
                  <a:cubicBezTo>
                    <a:pt x="2640" y="3243"/>
                    <a:pt x="2655" y="3217"/>
                    <a:pt x="2665" y="3187"/>
                  </a:cubicBezTo>
                  <a:cubicBezTo>
                    <a:pt x="2685" y="3121"/>
                    <a:pt x="2660" y="3050"/>
                    <a:pt x="2640" y="2984"/>
                  </a:cubicBezTo>
                  <a:cubicBezTo>
                    <a:pt x="2625" y="2929"/>
                    <a:pt x="2609" y="2868"/>
                    <a:pt x="2599" y="2807"/>
                  </a:cubicBezTo>
                  <a:cubicBezTo>
                    <a:pt x="2549" y="2539"/>
                    <a:pt x="2589" y="2255"/>
                    <a:pt x="2604" y="1981"/>
                  </a:cubicBezTo>
                  <a:cubicBezTo>
                    <a:pt x="2625" y="1723"/>
                    <a:pt x="2640" y="1465"/>
                    <a:pt x="2655" y="1206"/>
                  </a:cubicBezTo>
                  <a:lnTo>
                    <a:pt x="2716" y="325"/>
                  </a:lnTo>
                  <a:cubicBezTo>
                    <a:pt x="2716" y="325"/>
                    <a:pt x="2027" y="6"/>
                    <a:pt x="13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
            <p:cNvSpPr/>
            <p:nvPr/>
          </p:nvSpPr>
          <p:spPr>
            <a:xfrm>
              <a:off x="2127977" y="1750283"/>
              <a:ext cx="43962" cy="50795"/>
            </a:xfrm>
            <a:custGeom>
              <a:rect b="b" l="l" r="r" t="t"/>
              <a:pathLst>
                <a:path extrusionOk="0" h="446" w="386">
                  <a:moveTo>
                    <a:pt x="198" y="0"/>
                  </a:moveTo>
                  <a:lnTo>
                    <a:pt x="188" y="0"/>
                  </a:lnTo>
                  <a:lnTo>
                    <a:pt x="0" y="0"/>
                  </a:lnTo>
                  <a:lnTo>
                    <a:pt x="188" y="436"/>
                  </a:lnTo>
                  <a:lnTo>
                    <a:pt x="188" y="446"/>
                  </a:lnTo>
                  <a:lnTo>
                    <a:pt x="193" y="441"/>
                  </a:lnTo>
                  <a:lnTo>
                    <a:pt x="198" y="446"/>
                  </a:lnTo>
                  <a:lnTo>
                    <a:pt x="198" y="436"/>
                  </a:lnTo>
                  <a:lnTo>
                    <a:pt x="385" y="0"/>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
            <p:cNvSpPr/>
            <p:nvPr/>
          </p:nvSpPr>
          <p:spPr>
            <a:xfrm>
              <a:off x="2115222" y="1783653"/>
              <a:ext cx="64120" cy="285750"/>
            </a:xfrm>
            <a:custGeom>
              <a:rect b="b" l="l" r="r" t="t"/>
              <a:pathLst>
                <a:path extrusionOk="0" h="2509" w="563">
                  <a:moveTo>
                    <a:pt x="310" y="21"/>
                  </a:moveTo>
                  <a:lnTo>
                    <a:pt x="229" y="1"/>
                  </a:lnTo>
                  <a:lnTo>
                    <a:pt x="1" y="1946"/>
                  </a:lnTo>
                  <a:lnTo>
                    <a:pt x="305" y="2498"/>
                  </a:lnTo>
                  <a:lnTo>
                    <a:pt x="305" y="2508"/>
                  </a:lnTo>
                  <a:lnTo>
                    <a:pt x="310" y="2503"/>
                  </a:lnTo>
                  <a:lnTo>
                    <a:pt x="315" y="2508"/>
                  </a:lnTo>
                  <a:lnTo>
                    <a:pt x="315" y="2498"/>
                  </a:lnTo>
                  <a:lnTo>
                    <a:pt x="563" y="1946"/>
                  </a:lnTo>
                  <a:lnTo>
                    <a:pt x="391"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
            <p:cNvSpPr/>
            <p:nvPr/>
          </p:nvSpPr>
          <p:spPr>
            <a:xfrm>
              <a:off x="2095633" y="1683886"/>
              <a:ext cx="108537" cy="91795"/>
            </a:xfrm>
            <a:custGeom>
              <a:rect b="b" l="l" r="r" t="t"/>
              <a:pathLst>
                <a:path extrusionOk="0" h="806" w="953">
                  <a:moveTo>
                    <a:pt x="0" y="0"/>
                  </a:moveTo>
                  <a:lnTo>
                    <a:pt x="477" y="806"/>
                  </a:lnTo>
                  <a:lnTo>
                    <a:pt x="953" y="0"/>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
            <p:cNvSpPr/>
            <p:nvPr/>
          </p:nvSpPr>
          <p:spPr>
            <a:xfrm>
              <a:off x="2089255" y="1665436"/>
              <a:ext cx="49770" cy="91226"/>
            </a:xfrm>
            <a:custGeom>
              <a:rect b="b" l="l" r="r" t="t"/>
              <a:pathLst>
                <a:path extrusionOk="0" h="801" w="437">
                  <a:moveTo>
                    <a:pt x="244" y="704"/>
                  </a:moveTo>
                  <a:lnTo>
                    <a:pt x="436" y="801"/>
                  </a:lnTo>
                  <a:cubicBezTo>
                    <a:pt x="436" y="786"/>
                    <a:pt x="1" y="0"/>
                    <a:pt x="1" y="0"/>
                  </a:cubicBezTo>
                  <a:lnTo>
                    <a:pt x="1" y="0"/>
                  </a:ln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
            <p:cNvSpPr/>
            <p:nvPr/>
          </p:nvSpPr>
          <p:spPr>
            <a:xfrm>
              <a:off x="2074335" y="1661905"/>
              <a:ext cx="42709" cy="106943"/>
            </a:xfrm>
            <a:custGeom>
              <a:rect b="b" l="l" r="r" t="t"/>
              <a:pathLst>
                <a:path extrusionOk="0" h="939" w="375">
                  <a:moveTo>
                    <a:pt x="0" y="47"/>
                  </a:moveTo>
                  <a:lnTo>
                    <a:pt x="41" y="938"/>
                  </a:lnTo>
                  <a:lnTo>
                    <a:pt x="375" y="735"/>
                  </a:lnTo>
                  <a:lnTo>
                    <a:pt x="132" y="31"/>
                  </a:lnTo>
                  <a:lnTo>
                    <a:pt x="117"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
            <p:cNvSpPr/>
            <p:nvPr/>
          </p:nvSpPr>
          <p:spPr>
            <a:xfrm>
              <a:off x="2160208" y="1665436"/>
              <a:ext cx="49770" cy="91226"/>
            </a:xfrm>
            <a:custGeom>
              <a:rect b="b" l="l" r="r" t="t"/>
              <a:pathLst>
                <a:path extrusionOk="0" h="801" w="437">
                  <a:moveTo>
                    <a:pt x="1" y="801"/>
                  </a:moveTo>
                  <a:lnTo>
                    <a:pt x="219" y="710"/>
                  </a:lnTo>
                  <a:lnTo>
                    <a:pt x="436" y="0"/>
                  </a:lnTo>
                  <a:cubicBezTo>
                    <a:pt x="436" y="0"/>
                    <a:pt x="1" y="786"/>
                    <a:pt x="1" y="801"/>
                  </a:cubicBez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
            <p:cNvSpPr/>
            <p:nvPr/>
          </p:nvSpPr>
          <p:spPr>
            <a:xfrm>
              <a:off x="2185036" y="1661905"/>
              <a:ext cx="39406" cy="106943"/>
            </a:xfrm>
            <a:custGeom>
              <a:rect b="b" l="l" r="r" t="t"/>
              <a:pathLst>
                <a:path extrusionOk="0" h="939" w="346">
                  <a:moveTo>
                    <a:pt x="218" y="31"/>
                  </a:moveTo>
                  <a:lnTo>
                    <a:pt x="1" y="741"/>
                  </a:lnTo>
                  <a:lnTo>
                    <a:pt x="310" y="938"/>
                  </a:lnTo>
                  <a:lnTo>
                    <a:pt x="345" y="47"/>
                  </a:lnTo>
                  <a:lnTo>
                    <a:pt x="234"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
            <p:cNvSpPr/>
            <p:nvPr/>
          </p:nvSpPr>
          <p:spPr>
            <a:xfrm>
              <a:off x="2039713" y="1499841"/>
              <a:ext cx="216960" cy="195094"/>
            </a:xfrm>
            <a:custGeom>
              <a:rect b="b" l="l" r="r" t="t"/>
              <a:pathLst>
                <a:path extrusionOk="0" h="1713" w="1905">
                  <a:moveTo>
                    <a:pt x="375" y="71"/>
                  </a:moveTo>
                  <a:cubicBezTo>
                    <a:pt x="0" y="132"/>
                    <a:pt x="56" y="629"/>
                    <a:pt x="56" y="629"/>
                  </a:cubicBezTo>
                  <a:lnTo>
                    <a:pt x="56" y="629"/>
                  </a:lnTo>
                  <a:cubicBezTo>
                    <a:pt x="96" y="1454"/>
                    <a:pt x="334" y="1713"/>
                    <a:pt x="334" y="1713"/>
                  </a:cubicBezTo>
                  <a:lnTo>
                    <a:pt x="334" y="1713"/>
                  </a:lnTo>
                  <a:lnTo>
                    <a:pt x="1575" y="1713"/>
                  </a:lnTo>
                  <a:cubicBezTo>
                    <a:pt x="1879" y="1323"/>
                    <a:pt x="1905" y="426"/>
                    <a:pt x="1905" y="426"/>
                  </a:cubicBezTo>
                  <a:lnTo>
                    <a:pt x="1905" y="426"/>
                  </a:lnTo>
                  <a:cubicBezTo>
                    <a:pt x="1798" y="87"/>
                    <a:pt x="1434" y="1"/>
                    <a:pt x="1074" y="1"/>
                  </a:cubicBezTo>
                  <a:lnTo>
                    <a:pt x="1074" y="1"/>
                  </a:lnTo>
                  <a:cubicBezTo>
                    <a:pt x="800" y="1"/>
                    <a:pt x="532" y="46"/>
                    <a:pt x="375" y="71"/>
                  </a:cubicBez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
            <p:cNvSpPr/>
            <p:nvPr/>
          </p:nvSpPr>
          <p:spPr>
            <a:xfrm>
              <a:off x="2060441" y="1540272"/>
              <a:ext cx="180630" cy="190424"/>
            </a:xfrm>
            <a:custGeom>
              <a:rect b="b" l="l" r="r" t="t"/>
              <a:pathLst>
                <a:path extrusionOk="0" h="1672" w="1586">
                  <a:moveTo>
                    <a:pt x="0" y="162"/>
                  </a:moveTo>
                  <a:cubicBezTo>
                    <a:pt x="0" y="162"/>
                    <a:pt x="76" y="1297"/>
                    <a:pt x="264" y="1474"/>
                  </a:cubicBezTo>
                  <a:lnTo>
                    <a:pt x="264" y="1474"/>
                  </a:lnTo>
                  <a:cubicBezTo>
                    <a:pt x="315" y="1525"/>
                    <a:pt x="710" y="1667"/>
                    <a:pt x="791" y="1672"/>
                  </a:cubicBezTo>
                  <a:lnTo>
                    <a:pt x="791" y="1672"/>
                  </a:lnTo>
                  <a:cubicBezTo>
                    <a:pt x="877" y="1667"/>
                    <a:pt x="1272" y="1525"/>
                    <a:pt x="1323" y="1474"/>
                  </a:cubicBezTo>
                  <a:lnTo>
                    <a:pt x="1323" y="1474"/>
                  </a:lnTo>
                  <a:cubicBezTo>
                    <a:pt x="1510" y="1297"/>
                    <a:pt x="1586" y="162"/>
                    <a:pt x="1586" y="162"/>
                  </a:cubicBezTo>
                  <a:lnTo>
                    <a:pt x="1586" y="162"/>
                  </a:lnTo>
                  <a:lnTo>
                    <a:pt x="791" y="0"/>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
            <p:cNvSpPr/>
            <p:nvPr/>
          </p:nvSpPr>
          <p:spPr>
            <a:xfrm>
              <a:off x="2221367" y="1547675"/>
              <a:ext cx="23234" cy="84962"/>
            </a:xfrm>
            <a:custGeom>
              <a:rect b="b" l="l" r="r" t="t"/>
              <a:pathLst>
                <a:path extrusionOk="0" h="746" w="204">
                  <a:moveTo>
                    <a:pt x="1" y="31"/>
                  </a:moveTo>
                  <a:lnTo>
                    <a:pt x="87" y="746"/>
                  </a:lnTo>
                  <a:lnTo>
                    <a:pt x="203"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
            <p:cNvSpPr/>
            <p:nvPr/>
          </p:nvSpPr>
          <p:spPr>
            <a:xfrm>
              <a:off x="2226606" y="1580589"/>
              <a:ext cx="46809" cy="78015"/>
            </a:xfrm>
            <a:custGeom>
              <a:rect b="b" l="l" r="r" t="t"/>
              <a:pathLst>
                <a:path extrusionOk="0" h="685" w="411">
                  <a:moveTo>
                    <a:pt x="102" y="67"/>
                  </a:moveTo>
                  <a:lnTo>
                    <a:pt x="0" y="685"/>
                  </a:lnTo>
                  <a:cubicBezTo>
                    <a:pt x="289" y="619"/>
                    <a:pt x="411" y="274"/>
                    <a:pt x="335" y="92"/>
                  </a:cubicBezTo>
                  <a:lnTo>
                    <a:pt x="335" y="92"/>
                  </a:lnTo>
                  <a:cubicBezTo>
                    <a:pt x="309" y="31"/>
                    <a:pt x="259" y="1"/>
                    <a:pt x="213" y="1"/>
                  </a:cubicBezTo>
                  <a:lnTo>
                    <a:pt x="213" y="1"/>
                  </a:lnTo>
                  <a:cubicBezTo>
                    <a:pt x="167" y="1"/>
                    <a:pt x="122" y="26"/>
                    <a:pt x="102" y="67"/>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
            <p:cNvSpPr/>
            <p:nvPr/>
          </p:nvSpPr>
          <p:spPr>
            <a:xfrm>
              <a:off x="2091532" y="1531047"/>
              <a:ext cx="133479" cy="63665"/>
            </a:xfrm>
            <a:custGeom>
              <a:rect b="b" l="l" r="r" t="t"/>
              <a:pathLst>
                <a:path extrusionOk="0" h="559" w="1172">
                  <a:moveTo>
                    <a:pt x="320" y="0"/>
                  </a:moveTo>
                  <a:lnTo>
                    <a:pt x="1" y="162"/>
                  </a:lnTo>
                  <a:cubicBezTo>
                    <a:pt x="1" y="162"/>
                    <a:pt x="296" y="558"/>
                    <a:pt x="897" y="558"/>
                  </a:cubicBezTo>
                  <a:cubicBezTo>
                    <a:pt x="982" y="558"/>
                    <a:pt x="1073" y="550"/>
                    <a:pt x="1171" y="532"/>
                  </a:cubicBezTo>
                  <a:cubicBezTo>
                    <a:pt x="1171" y="532"/>
                    <a:pt x="502" y="426"/>
                    <a:pt x="320"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
            <p:cNvSpPr/>
            <p:nvPr/>
          </p:nvSpPr>
          <p:spPr>
            <a:xfrm>
              <a:off x="2035043" y="1439253"/>
              <a:ext cx="259783" cy="183021"/>
            </a:xfrm>
            <a:custGeom>
              <a:rect b="b" l="l" r="r" t="t"/>
              <a:pathLst>
                <a:path extrusionOk="0" h="1607" w="2281">
                  <a:moveTo>
                    <a:pt x="1238" y="0"/>
                  </a:moveTo>
                  <a:cubicBezTo>
                    <a:pt x="1229" y="0"/>
                    <a:pt x="1220" y="0"/>
                    <a:pt x="1211" y="1"/>
                  </a:cubicBezTo>
                  <a:cubicBezTo>
                    <a:pt x="1095" y="6"/>
                    <a:pt x="978" y="36"/>
                    <a:pt x="872" y="92"/>
                  </a:cubicBezTo>
                  <a:cubicBezTo>
                    <a:pt x="755" y="148"/>
                    <a:pt x="679" y="249"/>
                    <a:pt x="588" y="340"/>
                  </a:cubicBezTo>
                  <a:cubicBezTo>
                    <a:pt x="588" y="340"/>
                    <a:pt x="526" y="320"/>
                    <a:pt x="444" y="320"/>
                  </a:cubicBezTo>
                  <a:cubicBezTo>
                    <a:pt x="356" y="320"/>
                    <a:pt x="246" y="343"/>
                    <a:pt x="163" y="436"/>
                  </a:cubicBezTo>
                  <a:cubicBezTo>
                    <a:pt x="1" y="624"/>
                    <a:pt x="117" y="1227"/>
                    <a:pt x="117" y="1227"/>
                  </a:cubicBezTo>
                  <a:lnTo>
                    <a:pt x="330" y="1606"/>
                  </a:lnTo>
                  <a:lnTo>
                    <a:pt x="588" y="963"/>
                  </a:lnTo>
                  <a:cubicBezTo>
                    <a:pt x="588" y="963"/>
                    <a:pt x="1032" y="1245"/>
                    <a:pt x="1485" y="1245"/>
                  </a:cubicBezTo>
                  <a:cubicBezTo>
                    <a:pt x="1712" y="1245"/>
                    <a:pt x="1941" y="1174"/>
                    <a:pt x="2118" y="963"/>
                  </a:cubicBezTo>
                  <a:lnTo>
                    <a:pt x="2280" y="705"/>
                  </a:lnTo>
                  <a:lnTo>
                    <a:pt x="2280" y="705"/>
                  </a:lnTo>
                  <a:cubicBezTo>
                    <a:pt x="2280" y="705"/>
                    <a:pt x="2208" y="721"/>
                    <a:pt x="2130" y="721"/>
                  </a:cubicBezTo>
                  <a:cubicBezTo>
                    <a:pt x="2058" y="721"/>
                    <a:pt x="1980" y="707"/>
                    <a:pt x="1946" y="654"/>
                  </a:cubicBezTo>
                  <a:cubicBezTo>
                    <a:pt x="1814" y="462"/>
                    <a:pt x="1763" y="249"/>
                    <a:pt x="1571" y="102"/>
                  </a:cubicBezTo>
                  <a:cubicBezTo>
                    <a:pt x="1472" y="31"/>
                    <a:pt x="1356" y="0"/>
                    <a:pt x="1238"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
            <p:cNvSpPr/>
            <p:nvPr/>
          </p:nvSpPr>
          <p:spPr>
            <a:xfrm>
              <a:off x="2028096" y="1580019"/>
              <a:ext cx="46353" cy="78015"/>
            </a:xfrm>
            <a:custGeom>
              <a:rect b="b" l="l" r="r" t="t"/>
              <a:pathLst>
                <a:path extrusionOk="0" h="685" w="407">
                  <a:moveTo>
                    <a:pt x="77" y="92"/>
                  </a:moveTo>
                  <a:cubicBezTo>
                    <a:pt x="1" y="274"/>
                    <a:pt x="122" y="619"/>
                    <a:pt x="406" y="685"/>
                  </a:cubicBezTo>
                  <a:lnTo>
                    <a:pt x="406" y="685"/>
                  </a:lnTo>
                  <a:lnTo>
                    <a:pt x="310" y="67"/>
                  </a:lnTo>
                  <a:cubicBezTo>
                    <a:pt x="290" y="26"/>
                    <a:pt x="244" y="1"/>
                    <a:pt x="198" y="1"/>
                  </a:cubicBezTo>
                  <a:lnTo>
                    <a:pt x="198" y="1"/>
                  </a:lnTo>
                  <a:cubicBezTo>
                    <a:pt x="153" y="1"/>
                    <a:pt x="102" y="26"/>
                    <a:pt x="77" y="92"/>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
            <p:cNvSpPr/>
            <p:nvPr/>
          </p:nvSpPr>
          <p:spPr>
            <a:xfrm>
              <a:off x="2354048" y="2456964"/>
              <a:ext cx="218783" cy="225047"/>
            </a:xfrm>
            <a:custGeom>
              <a:rect b="b" l="l" r="r" t="t"/>
              <a:pathLst>
                <a:path extrusionOk="0" h="1976" w="1921">
                  <a:moveTo>
                    <a:pt x="214" y="760"/>
                  </a:moveTo>
                  <a:cubicBezTo>
                    <a:pt x="188" y="796"/>
                    <a:pt x="153" y="836"/>
                    <a:pt x="133" y="877"/>
                  </a:cubicBezTo>
                  <a:lnTo>
                    <a:pt x="133" y="877"/>
                  </a:lnTo>
                  <a:cubicBezTo>
                    <a:pt x="133" y="882"/>
                    <a:pt x="133" y="887"/>
                    <a:pt x="127" y="892"/>
                  </a:cubicBezTo>
                  <a:lnTo>
                    <a:pt x="127" y="892"/>
                  </a:lnTo>
                  <a:cubicBezTo>
                    <a:pt x="133" y="892"/>
                    <a:pt x="133" y="892"/>
                    <a:pt x="138" y="892"/>
                  </a:cubicBezTo>
                  <a:lnTo>
                    <a:pt x="138" y="892"/>
                  </a:lnTo>
                  <a:cubicBezTo>
                    <a:pt x="133" y="892"/>
                    <a:pt x="133" y="892"/>
                    <a:pt x="127" y="897"/>
                  </a:cubicBezTo>
                  <a:lnTo>
                    <a:pt x="127" y="897"/>
                  </a:lnTo>
                  <a:cubicBezTo>
                    <a:pt x="62" y="922"/>
                    <a:pt x="21" y="1135"/>
                    <a:pt x="11" y="1201"/>
                  </a:cubicBezTo>
                  <a:lnTo>
                    <a:pt x="11" y="1201"/>
                  </a:lnTo>
                  <a:cubicBezTo>
                    <a:pt x="1" y="1236"/>
                    <a:pt x="1" y="1277"/>
                    <a:pt x="11" y="1312"/>
                  </a:cubicBezTo>
                  <a:lnTo>
                    <a:pt x="11" y="1312"/>
                  </a:lnTo>
                  <a:cubicBezTo>
                    <a:pt x="31" y="1363"/>
                    <a:pt x="82" y="1398"/>
                    <a:pt x="133" y="1429"/>
                  </a:cubicBezTo>
                  <a:lnTo>
                    <a:pt x="133" y="1429"/>
                  </a:lnTo>
                  <a:cubicBezTo>
                    <a:pt x="229" y="1479"/>
                    <a:pt x="340" y="1515"/>
                    <a:pt x="442" y="1561"/>
                  </a:cubicBezTo>
                  <a:lnTo>
                    <a:pt x="442" y="1561"/>
                  </a:lnTo>
                  <a:cubicBezTo>
                    <a:pt x="634" y="1652"/>
                    <a:pt x="821" y="1773"/>
                    <a:pt x="1019" y="1844"/>
                  </a:cubicBezTo>
                  <a:lnTo>
                    <a:pt x="1019" y="1844"/>
                  </a:lnTo>
                  <a:cubicBezTo>
                    <a:pt x="1242" y="1925"/>
                    <a:pt x="1475" y="1930"/>
                    <a:pt x="1708" y="1966"/>
                  </a:cubicBezTo>
                  <a:lnTo>
                    <a:pt x="1708" y="1966"/>
                  </a:lnTo>
                  <a:cubicBezTo>
                    <a:pt x="1769" y="1976"/>
                    <a:pt x="1865" y="1971"/>
                    <a:pt x="1895" y="1900"/>
                  </a:cubicBezTo>
                  <a:lnTo>
                    <a:pt x="1895" y="1900"/>
                  </a:lnTo>
                  <a:cubicBezTo>
                    <a:pt x="1921" y="1829"/>
                    <a:pt x="1865" y="1718"/>
                    <a:pt x="1824" y="1662"/>
                  </a:cubicBezTo>
                  <a:lnTo>
                    <a:pt x="1824" y="1662"/>
                  </a:lnTo>
                  <a:cubicBezTo>
                    <a:pt x="1824" y="1662"/>
                    <a:pt x="1824" y="1657"/>
                    <a:pt x="1819" y="1657"/>
                  </a:cubicBezTo>
                  <a:lnTo>
                    <a:pt x="1819" y="1657"/>
                  </a:lnTo>
                  <a:cubicBezTo>
                    <a:pt x="1804" y="1631"/>
                    <a:pt x="1784" y="1611"/>
                    <a:pt x="1759" y="1596"/>
                  </a:cubicBezTo>
                  <a:lnTo>
                    <a:pt x="1759" y="1596"/>
                  </a:lnTo>
                  <a:cubicBezTo>
                    <a:pt x="1769" y="1601"/>
                    <a:pt x="1779" y="1606"/>
                    <a:pt x="1784" y="1611"/>
                  </a:cubicBezTo>
                  <a:lnTo>
                    <a:pt x="1784" y="1611"/>
                  </a:lnTo>
                  <a:cubicBezTo>
                    <a:pt x="1779" y="1606"/>
                    <a:pt x="1769" y="1601"/>
                    <a:pt x="1759" y="1596"/>
                  </a:cubicBezTo>
                  <a:lnTo>
                    <a:pt x="1759" y="1596"/>
                  </a:lnTo>
                  <a:cubicBezTo>
                    <a:pt x="1713" y="1555"/>
                    <a:pt x="1657" y="1525"/>
                    <a:pt x="1602" y="1495"/>
                  </a:cubicBezTo>
                  <a:lnTo>
                    <a:pt x="1602" y="1495"/>
                  </a:lnTo>
                  <a:cubicBezTo>
                    <a:pt x="1581" y="1490"/>
                    <a:pt x="1566" y="1479"/>
                    <a:pt x="1546" y="1469"/>
                  </a:cubicBezTo>
                  <a:lnTo>
                    <a:pt x="1546" y="1469"/>
                  </a:lnTo>
                  <a:cubicBezTo>
                    <a:pt x="1465" y="1424"/>
                    <a:pt x="1394" y="1383"/>
                    <a:pt x="1369" y="1368"/>
                  </a:cubicBezTo>
                  <a:lnTo>
                    <a:pt x="1369" y="1368"/>
                  </a:lnTo>
                  <a:cubicBezTo>
                    <a:pt x="1369" y="1368"/>
                    <a:pt x="1363" y="1363"/>
                    <a:pt x="1363" y="1363"/>
                  </a:cubicBezTo>
                  <a:lnTo>
                    <a:pt x="1363" y="1363"/>
                  </a:lnTo>
                  <a:lnTo>
                    <a:pt x="1363" y="1363"/>
                  </a:lnTo>
                  <a:cubicBezTo>
                    <a:pt x="1328" y="1327"/>
                    <a:pt x="740" y="684"/>
                    <a:pt x="710" y="634"/>
                  </a:cubicBezTo>
                  <a:lnTo>
                    <a:pt x="710" y="634"/>
                  </a:lnTo>
                  <a:cubicBezTo>
                    <a:pt x="659" y="390"/>
                    <a:pt x="700" y="41"/>
                    <a:pt x="700" y="41"/>
                  </a:cubicBezTo>
                  <a:lnTo>
                    <a:pt x="700" y="41"/>
                  </a:lnTo>
                  <a:lnTo>
                    <a:pt x="214" y="0"/>
                  </a:lnTo>
                  <a:cubicBezTo>
                    <a:pt x="214" y="0"/>
                    <a:pt x="284" y="436"/>
                    <a:pt x="214" y="760"/>
                  </a:cubicBezTo>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
            <p:cNvSpPr/>
            <p:nvPr/>
          </p:nvSpPr>
          <p:spPr>
            <a:xfrm>
              <a:off x="2354617" y="2547505"/>
              <a:ext cx="215935" cy="133935"/>
            </a:xfrm>
            <a:custGeom>
              <a:rect b="b" l="l" r="r" t="t"/>
              <a:pathLst>
                <a:path extrusionOk="0" h="1176" w="1896">
                  <a:moveTo>
                    <a:pt x="153" y="46"/>
                  </a:moveTo>
                  <a:cubicBezTo>
                    <a:pt x="128" y="82"/>
                    <a:pt x="97" y="112"/>
                    <a:pt x="77" y="148"/>
                  </a:cubicBezTo>
                  <a:lnTo>
                    <a:pt x="77" y="148"/>
                  </a:lnTo>
                  <a:cubicBezTo>
                    <a:pt x="77" y="158"/>
                    <a:pt x="72" y="163"/>
                    <a:pt x="67" y="168"/>
                  </a:cubicBezTo>
                  <a:lnTo>
                    <a:pt x="67" y="168"/>
                  </a:lnTo>
                  <a:cubicBezTo>
                    <a:pt x="62" y="183"/>
                    <a:pt x="57" y="193"/>
                    <a:pt x="52" y="208"/>
                  </a:cubicBezTo>
                  <a:lnTo>
                    <a:pt x="52" y="208"/>
                  </a:lnTo>
                  <a:cubicBezTo>
                    <a:pt x="46" y="218"/>
                    <a:pt x="46" y="229"/>
                    <a:pt x="41" y="244"/>
                  </a:cubicBezTo>
                  <a:lnTo>
                    <a:pt x="41" y="244"/>
                  </a:lnTo>
                  <a:cubicBezTo>
                    <a:pt x="36" y="254"/>
                    <a:pt x="31" y="269"/>
                    <a:pt x="26" y="284"/>
                  </a:cubicBezTo>
                  <a:lnTo>
                    <a:pt x="26" y="284"/>
                  </a:lnTo>
                  <a:cubicBezTo>
                    <a:pt x="26" y="294"/>
                    <a:pt x="26" y="299"/>
                    <a:pt x="21" y="310"/>
                  </a:cubicBezTo>
                  <a:lnTo>
                    <a:pt x="21" y="310"/>
                  </a:lnTo>
                  <a:cubicBezTo>
                    <a:pt x="11" y="350"/>
                    <a:pt x="6" y="386"/>
                    <a:pt x="6" y="406"/>
                  </a:cubicBezTo>
                  <a:lnTo>
                    <a:pt x="6" y="406"/>
                  </a:lnTo>
                  <a:cubicBezTo>
                    <a:pt x="1" y="421"/>
                    <a:pt x="1" y="441"/>
                    <a:pt x="1" y="462"/>
                  </a:cubicBezTo>
                  <a:lnTo>
                    <a:pt x="1" y="462"/>
                  </a:lnTo>
                  <a:cubicBezTo>
                    <a:pt x="1" y="467"/>
                    <a:pt x="1" y="472"/>
                    <a:pt x="1" y="477"/>
                  </a:cubicBezTo>
                  <a:lnTo>
                    <a:pt x="1" y="477"/>
                  </a:lnTo>
                  <a:cubicBezTo>
                    <a:pt x="1" y="487"/>
                    <a:pt x="1" y="502"/>
                    <a:pt x="6" y="517"/>
                  </a:cubicBezTo>
                  <a:lnTo>
                    <a:pt x="6" y="517"/>
                  </a:lnTo>
                  <a:cubicBezTo>
                    <a:pt x="11" y="527"/>
                    <a:pt x="16" y="543"/>
                    <a:pt x="26" y="553"/>
                  </a:cubicBezTo>
                  <a:lnTo>
                    <a:pt x="26" y="553"/>
                  </a:lnTo>
                  <a:cubicBezTo>
                    <a:pt x="31" y="558"/>
                    <a:pt x="36" y="563"/>
                    <a:pt x="41" y="568"/>
                  </a:cubicBezTo>
                  <a:lnTo>
                    <a:pt x="41" y="568"/>
                  </a:lnTo>
                  <a:cubicBezTo>
                    <a:pt x="62" y="593"/>
                    <a:pt x="97" y="614"/>
                    <a:pt x="128" y="634"/>
                  </a:cubicBezTo>
                  <a:lnTo>
                    <a:pt x="128" y="634"/>
                  </a:lnTo>
                  <a:cubicBezTo>
                    <a:pt x="178" y="659"/>
                    <a:pt x="229" y="679"/>
                    <a:pt x="279" y="700"/>
                  </a:cubicBezTo>
                  <a:lnTo>
                    <a:pt x="279" y="700"/>
                  </a:lnTo>
                  <a:cubicBezTo>
                    <a:pt x="305" y="710"/>
                    <a:pt x="335" y="720"/>
                    <a:pt x="361" y="735"/>
                  </a:cubicBezTo>
                  <a:lnTo>
                    <a:pt x="361" y="735"/>
                  </a:lnTo>
                  <a:cubicBezTo>
                    <a:pt x="386" y="745"/>
                    <a:pt x="411" y="755"/>
                    <a:pt x="437" y="766"/>
                  </a:cubicBezTo>
                  <a:lnTo>
                    <a:pt x="437" y="766"/>
                  </a:lnTo>
                  <a:cubicBezTo>
                    <a:pt x="523" y="806"/>
                    <a:pt x="604" y="852"/>
                    <a:pt x="685" y="897"/>
                  </a:cubicBezTo>
                  <a:lnTo>
                    <a:pt x="685" y="897"/>
                  </a:lnTo>
                  <a:cubicBezTo>
                    <a:pt x="746" y="928"/>
                    <a:pt x="806" y="958"/>
                    <a:pt x="867" y="988"/>
                  </a:cubicBezTo>
                  <a:lnTo>
                    <a:pt x="867" y="988"/>
                  </a:lnTo>
                  <a:cubicBezTo>
                    <a:pt x="913" y="1009"/>
                    <a:pt x="963" y="1034"/>
                    <a:pt x="1014" y="1049"/>
                  </a:cubicBezTo>
                  <a:lnTo>
                    <a:pt x="1014" y="1049"/>
                  </a:lnTo>
                  <a:cubicBezTo>
                    <a:pt x="1029" y="1054"/>
                    <a:pt x="1039" y="1059"/>
                    <a:pt x="1055" y="1064"/>
                  </a:cubicBezTo>
                  <a:lnTo>
                    <a:pt x="1055" y="1064"/>
                  </a:lnTo>
                  <a:cubicBezTo>
                    <a:pt x="1070" y="1069"/>
                    <a:pt x="1085" y="1075"/>
                    <a:pt x="1100" y="1080"/>
                  </a:cubicBezTo>
                  <a:lnTo>
                    <a:pt x="1100" y="1080"/>
                  </a:lnTo>
                  <a:cubicBezTo>
                    <a:pt x="1125" y="1085"/>
                    <a:pt x="1151" y="1090"/>
                    <a:pt x="1181" y="1100"/>
                  </a:cubicBezTo>
                  <a:lnTo>
                    <a:pt x="1181" y="1100"/>
                  </a:lnTo>
                  <a:cubicBezTo>
                    <a:pt x="1196" y="1100"/>
                    <a:pt x="1212" y="1105"/>
                    <a:pt x="1227" y="1105"/>
                  </a:cubicBezTo>
                  <a:lnTo>
                    <a:pt x="1227" y="1105"/>
                  </a:lnTo>
                  <a:cubicBezTo>
                    <a:pt x="1267" y="1115"/>
                    <a:pt x="1313" y="1120"/>
                    <a:pt x="1353" y="1125"/>
                  </a:cubicBezTo>
                  <a:lnTo>
                    <a:pt x="1353" y="1125"/>
                  </a:lnTo>
                  <a:cubicBezTo>
                    <a:pt x="1470" y="1140"/>
                    <a:pt x="1586" y="1150"/>
                    <a:pt x="1703" y="1171"/>
                  </a:cubicBezTo>
                  <a:lnTo>
                    <a:pt x="1703" y="1171"/>
                  </a:lnTo>
                  <a:cubicBezTo>
                    <a:pt x="1718" y="1171"/>
                    <a:pt x="1743" y="1176"/>
                    <a:pt x="1764" y="1171"/>
                  </a:cubicBezTo>
                  <a:lnTo>
                    <a:pt x="1764" y="1171"/>
                  </a:lnTo>
                  <a:cubicBezTo>
                    <a:pt x="1814" y="1171"/>
                    <a:pt x="1865" y="1156"/>
                    <a:pt x="1890" y="1105"/>
                  </a:cubicBezTo>
                  <a:lnTo>
                    <a:pt x="1890" y="1105"/>
                  </a:lnTo>
                  <a:cubicBezTo>
                    <a:pt x="1890" y="1095"/>
                    <a:pt x="1895" y="1090"/>
                    <a:pt x="1895" y="1080"/>
                  </a:cubicBezTo>
                  <a:lnTo>
                    <a:pt x="1895" y="1080"/>
                  </a:lnTo>
                  <a:lnTo>
                    <a:pt x="1895" y="1075"/>
                  </a:lnTo>
                  <a:lnTo>
                    <a:pt x="1895" y="1075"/>
                  </a:lnTo>
                  <a:cubicBezTo>
                    <a:pt x="1895" y="1069"/>
                    <a:pt x="1895" y="1059"/>
                    <a:pt x="1895" y="1049"/>
                  </a:cubicBezTo>
                  <a:lnTo>
                    <a:pt x="1895" y="1049"/>
                  </a:lnTo>
                  <a:cubicBezTo>
                    <a:pt x="1895" y="1034"/>
                    <a:pt x="1895" y="1024"/>
                    <a:pt x="1890" y="1014"/>
                  </a:cubicBezTo>
                  <a:lnTo>
                    <a:pt x="1890" y="1014"/>
                  </a:lnTo>
                  <a:cubicBezTo>
                    <a:pt x="1890" y="1004"/>
                    <a:pt x="1885" y="993"/>
                    <a:pt x="1880" y="978"/>
                  </a:cubicBezTo>
                  <a:lnTo>
                    <a:pt x="1880" y="978"/>
                  </a:lnTo>
                  <a:cubicBezTo>
                    <a:pt x="1880" y="973"/>
                    <a:pt x="1875" y="968"/>
                    <a:pt x="1875" y="963"/>
                  </a:cubicBezTo>
                  <a:lnTo>
                    <a:pt x="1875" y="963"/>
                  </a:lnTo>
                  <a:cubicBezTo>
                    <a:pt x="1865" y="938"/>
                    <a:pt x="1855" y="917"/>
                    <a:pt x="1840" y="897"/>
                  </a:cubicBezTo>
                  <a:lnTo>
                    <a:pt x="1840" y="897"/>
                  </a:lnTo>
                  <a:cubicBezTo>
                    <a:pt x="1835" y="892"/>
                    <a:pt x="1835" y="882"/>
                    <a:pt x="1830" y="877"/>
                  </a:cubicBezTo>
                  <a:lnTo>
                    <a:pt x="1830" y="877"/>
                  </a:lnTo>
                  <a:cubicBezTo>
                    <a:pt x="1830" y="877"/>
                    <a:pt x="1830" y="877"/>
                    <a:pt x="1830" y="877"/>
                  </a:cubicBezTo>
                  <a:lnTo>
                    <a:pt x="1830" y="877"/>
                  </a:lnTo>
                  <a:cubicBezTo>
                    <a:pt x="1825" y="872"/>
                    <a:pt x="1825" y="872"/>
                    <a:pt x="1819" y="867"/>
                  </a:cubicBezTo>
                  <a:lnTo>
                    <a:pt x="1819" y="867"/>
                  </a:lnTo>
                  <a:cubicBezTo>
                    <a:pt x="1819" y="867"/>
                    <a:pt x="1819" y="862"/>
                    <a:pt x="1814" y="862"/>
                  </a:cubicBezTo>
                  <a:lnTo>
                    <a:pt x="1814" y="862"/>
                  </a:lnTo>
                  <a:cubicBezTo>
                    <a:pt x="1809" y="852"/>
                    <a:pt x="1804" y="847"/>
                    <a:pt x="1799" y="841"/>
                  </a:cubicBezTo>
                  <a:lnTo>
                    <a:pt x="1799" y="841"/>
                  </a:lnTo>
                  <a:cubicBezTo>
                    <a:pt x="1794" y="836"/>
                    <a:pt x="1794" y="831"/>
                    <a:pt x="1789" y="831"/>
                  </a:cubicBezTo>
                  <a:lnTo>
                    <a:pt x="1789" y="831"/>
                  </a:lnTo>
                  <a:cubicBezTo>
                    <a:pt x="1784" y="826"/>
                    <a:pt x="1784" y="826"/>
                    <a:pt x="1779" y="821"/>
                  </a:cubicBezTo>
                  <a:lnTo>
                    <a:pt x="1779" y="821"/>
                  </a:lnTo>
                  <a:cubicBezTo>
                    <a:pt x="1769" y="811"/>
                    <a:pt x="1764" y="806"/>
                    <a:pt x="1754" y="801"/>
                  </a:cubicBezTo>
                  <a:lnTo>
                    <a:pt x="1754" y="801"/>
                  </a:lnTo>
                  <a:cubicBezTo>
                    <a:pt x="1764" y="806"/>
                    <a:pt x="1774" y="811"/>
                    <a:pt x="1779" y="816"/>
                  </a:cubicBezTo>
                  <a:lnTo>
                    <a:pt x="1779" y="816"/>
                  </a:lnTo>
                  <a:cubicBezTo>
                    <a:pt x="1774" y="811"/>
                    <a:pt x="1764" y="806"/>
                    <a:pt x="1754" y="801"/>
                  </a:cubicBezTo>
                  <a:lnTo>
                    <a:pt x="1754" y="801"/>
                  </a:lnTo>
                  <a:cubicBezTo>
                    <a:pt x="1728" y="781"/>
                    <a:pt x="1703" y="760"/>
                    <a:pt x="1678" y="745"/>
                  </a:cubicBezTo>
                  <a:lnTo>
                    <a:pt x="1678" y="745"/>
                  </a:lnTo>
                  <a:cubicBezTo>
                    <a:pt x="1662" y="740"/>
                    <a:pt x="1652" y="730"/>
                    <a:pt x="1642" y="725"/>
                  </a:cubicBezTo>
                  <a:lnTo>
                    <a:pt x="1642" y="725"/>
                  </a:lnTo>
                  <a:cubicBezTo>
                    <a:pt x="1637" y="725"/>
                    <a:pt x="1637" y="720"/>
                    <a:pt x="1632" y="720"/>
                  </a:cubicBezTo>
                  <a:lnTo>
                    <a:pt x="1632" y="720"/>
                  </a:lnTo>
                  <a:cubicBezTo>
                    <a:pt x="1622" y="715"/>
                    <a:pt x="1607" y="710"/>
                    <a:pt x="1597" y="700"/>
                  </a:cubicBezTo>
                  <a:lnTo>
                    <a:pt x="1597" y="700"/>
                  </a:lnTo>
                  <a:cubicBezTo>
                    <a:pt x="1576" y="695"/>
                    <a:pt x="1561" y="684"/>
                    <a:pt x="1541" y="674"/>
                  </a:cubicBezTo>
                  <a:lnTo>
                    <a:pt x="1541" y="674"/>
                  </a:lnTo>
                  <a:cubicBezTo>
                    <a:pt x="1460" y="629"/>
                    <a:pt x="1389" y="588"/>
                    <a:pt x="1364" y="573"/>
                  </a:cubicBezTo>
                  <a:lnTo>
                    <a:pt x="1364" y="573"/>
                  </a:lnTo>
                  <a:lnTo>
                    <a:pt x="1358" y="568"/>
                  </a:lnTo>
                  <a:cubicBezTo>
                    <a:pt x="1358" y="568"/>
                    <a:pt x="1358" y="568"/>
                    <a:pt x="1358" y="568"/>
                  </a:cubicBezTo>
                  <a:lnTo>
                    <a:pt x="1358" y="568"/>
                  </a:lnTo>
                  <a:cubicBezTo>
                    <a:pt x="1328" y="538"/>
                    <a:pt x="1065" y="244"/>
                    <a:pt x="882" y="31"/>
                  </a:cubicBezTo>
                  <a:lnTo>
                    <a:pt x="882" y="31"/>
                  </a:lnTo>
                  <a:cubicBezTo>
                    <a:pt x="715" y="208"/>
                    <a:pt x="361" y="173"/>
                    <a:pt x="183" y="1"/>
                  </a:cubicBezTo>
                  <a:lnTo>
                    <a:pt x="183" y="1"/>
                  </a:lnTo>
                  <a:cubicBezTo>
                    <a:pt x="183" y="6"/>
                    <a:pt x="153" y="41"/>
                    <a:pt x="153" y="46"/>
                  </a:cubicBezTo>
                  <a:moveTo>
                    <a:pt x="1495" y="654"/>
                  </a:moveTo>
                  <a:cubicBezTo>
                    <a:pt x="1495" y="654"/>
                    <a:pt x="1495" y="649"/>
                    <a:pt x="1490" y="649"/>
                  </a:cubicBezTo>
                  <a:lnTo>
                    <a:pt x="1490" y="649"/>
                  </a:lnTo>
                  <a:cubicBezTo>
                    <a:pt x="1450" y="629"/>
                    <a:pt x="1404" y="603"/>
                    <a:pt x="1364" y="573"/>
                  </a:cubicBezTo>
                  <a:lnTo>
                    <a:pt x="1364" y="573"/>
                  </a:lnTo>
                  <a:cubicBezTo>
                    <a:pt x="1424" y="608"/>
                    <a:pt x="1480" y="639"/>
                    <a:pt x="1541" y="674"/>
                  </a:cubicBezTo>
                  <a:lnTo>
                    <a:pt x="1541" y="674"/>
                  </a:lnTo>
                  <a:cubicBezTo>
                    <a:pt x="1526" y="664"/>
                    <a:pt x="1510" y="659"/>
                    <a:pt x="1495" y="654"/>
                  </a:cubicBezTo>
                  <a:close/>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
            <p:cNvSpPr/>
            <p:nvPr/>
          </p:nvSpPr>
          <p:spPr>
            <a:xfrm>
              <a:off x="2339698" y="2089558"/>
              <a:ext cx="144299" cy="418318"/>
            </a:xfrm>
            <a:custGeom>
              <a:rect b="b" l="l" r="r" t="t"/>
              <a:pathLst>
                <a:path extrusionOk="0" h="3673" w="1267">
                  <a:moveTo>
                    <a:pt x="899" y="0"/>
                  </a:moveTo>
                  <a:cubicBezTo>
                    <a:pt x="610" y="0"/>
                    <a:pt x="451" y="344"/>
                    <a:pt x="451" y="344"/>
                  </a:cubicBezTo>
                  <a:cubicBezTo>
                    <a:pt x="0" y="1545"/>
                    <a:pt x="299" y="3672"/>
                    <a:pt x="299" y="3672"/>
                  </a:cubicBezTo>
                  <a:lnTo>
                    <a:pt x="856" y="3657"/>
                  </a:lnTo>
                  <a:cubicBezTo>
                    <a:pt x="856" y="3657"/>
                    <a:pt x="1206" y="785"/>
                    <a:pt x="1236" y="430"/>
                  </a:cubicBezTo>
                  <a:cubicBezTo>
                    <a:pt x="1267" y="76"/>
                    <a:pt x="1140" y="76"/>
                    <a:pt x="1140" y="76"/>
                  </a:cubicBezTo>
                  <a:cubicBezTo>
                    <a:pt x="1052" y="22"/>
                    <a:pt x="971" y="0"/>
                    <a:pt x="899"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
            <p:cNvSpPr/>
            <p:nvPr/>
          </p:nvSpPr>
          <p:spPr>
            <a:xfrm>
              <a:off x="1750091" y="2456964"/>
              <a:ext cx="218783" cy="225047"/>
            </a:xfrm>
            <a:custGeom>
              <a:rect b="b" l="l" r="r" t="t"/>
              <a:pathLst>
                <a:path extrusionOk="0" h="1976" w="1921">
                  <a:moveTo>
                    <a:pt x="1221" y="41"/>
                  </a:moveTo>
                  <a:cubicBezTo>
                    <a:pt x="1221" y="41"/>
                    <a:pt x="1261" y="390"/>
                    <a:pt x="1211" y="634"/>
                  </a:cubicBezTo>
                  <a:lnTo>
                    <a:pt x="1211" y="634"/>
                  </a:lnTo>
                  <a:cubicBezTo>
                    <a:pt x="1180" y="689"/>
                    <a:pt x="593" y="1327"/>
                    <a:pt x="562" y="1363"/>
                  </a:cubicBezTo>
                  <a:lnTo>
                    <a:pt x="562" y="1363"/>
                  </a:lnTo>
                  <a:cubicBezTo>
                    <a:pt x="562" y="1363"/>
                    <a:pt x="562" y="1363"/>
                    <a:pt x="562" y="1363"/>
                  </a:cubicBezTo>
                  <a:lnTo>
                    <a:pt x="562" y="1363"/>
                  </a:lnTo>
                  <a:cubicBezTo>
                    <a:pt x="557" y="1363"/>
                    <a:pt x="552" y="1368"/>
                    <a:pt x="552" y="1368"/>
                  </a:cubicBezTo>
                  <a:lnTo>
                    <a:pt x="552" y="1368"/>
                  </a:lnTo>
                  <a:cubicBezTo>
                    <a:pt x="532" y="1383"/>
                    <a:pt x="456" y="1424"/>
                    <a:pt x="375" y="1469"/>
                  </a:cubicBezTo>
                  <a:lnTo>
                    <a:pt x="375" y="1469"/>
                  </a:lnTo>
                  <a:cubicBezTo>
                    <a:pt x="360" y="1479"/>
                    <a:pt x="340" y="1490"/>
                    <a:pt x="324" y="1495"/>
                  </a:cubicBezTo>
                  <a:lnTo>
                    <a:pt x="324" y="1495"/>
                  </a:lnTo>
                  <a:cubicBezTo>
                    <a:pt x="269" y="1525"/>
                    <a:pt x="213" y="1555"/>
                    <a:pt x="162" y="1596"/>
                  </a:cubicBezTo>
                  <a:lnTo>
                    <a:pt x="162" y="1596"/>
                  </a:lnTo>
                  <a:cubicBezTo>
                    <a:pt x="152" y="1601"/>
                    <a:pt x="147" y="1606"/>
                    <a:pt x="137" y="1611"/>
                  </a:cubicBezTo>
                  <a:lnTo>
                    <a:pt x="137" y="1611"/>
                  </a:lnTo>
                  <a:cubicBezTo>
                    <a:pt x="147" y="1606"/>
                    <a:pt x="152" y="1601"/>
                    <a:pt x="162" y="1596"/>
                  </a:cubicBezTo>
                  <a:lnTo>
                    <a:pt x="162" y="1596"/>
                  </a:lnTo>
                  <a:cubicBezTo>
                    <a:pt x="142" y="1611"/>
                    <a:pt x="122" y="1631"/>
                    <a:pt x="101" y="1657"/>
                  </a:cubicBezTo>
                  <a:lnTo>
                    <a:pt x="101" y="1657"/>
                  </a:lnTo>
                  <a:cubicBezTo>
                    <a:pt x="101" y="1657"/>
                    <a:pt x="96" y="1662"/>
                    <a:pt x="96" y="1662"/>
                  </a:cubicBezTo>
                  <a:lnTo>
                    <a:pt x="96" y="1662"/>
                  </a:lnTo>
                  <a:cubicBezTo>
                    <a:pt x="56" y="1718"/>
                    <a:pt x="0" y="1829"/>
                    <a:pt x="31" y="1900"/>
                  </a:cubicBezTo>
                  <a:lnTo>
                    <a:pt x="31" y="1900"/>
                  </a:lnTo>
                  <a:cubicBezTo>
                    <a:pt x="61" y="1971"/>
                    <a:pt x="157" y="1976"/>
                    <a:pt x="218" y="1966"/>
                  </a:cubicBezTo>
                  <a:lnTo>
                    <a:pt x="218" y="1966"/>
                  </a:lnTo>
                  <a:cubicBezTo>
                    <a:pt x="446" y="1930"/>
                    <a:pt x="684" y="1925"/>
                    <a:pt x="902" y="1844"/>
                  </a:cubicBezTo>
                  <a:lnTo>
                    <a:pt x="902" y="1844"/>
                  </a:lnTo>
                  <a:cubicBezTo>
                    <a:pt x="1104" y="1773"/>
                    <a:pt x="1292" y="1652"/>
                    <a:pt x="1479" y="1561"/>
                  </a:cubicBezTo>
                  <a:lnTo>
                    <a:pt x="1479" y="1561"/>
                  </a:lnTo>
                  <a:cubicBezTo>
                    <a:pt x="1581" y="1515"/>
                    <a:pt x="1692" y="1479"/>
                    <a:pt x="1793" y="1429"/>
                  </a:cubicBezTo>
                  <a:lnTo>
                    <a:pt x="1793" y="1429"/>
                  </a:lnTo>
                  <a:cubicBezTo>
                    <a:pt x="1839" y="1398"/>
                    <a:pt x="1890" y="1368"/>
                    <a:pt x="1910" y="1312"/>
                  </a:cubicBezTo>
                  <a:lnTo>
                    <a:pt x="1910" y="1312"/>
                  </a:lnTo>
                  <a:cubicBezTo>
                    <a:pt x="1920" y="1277"/>
                    <a:pt x="1920" y="1236"/>
                    <a:pt x="1915" y="1201"/>
                  </a:cubicBezTo>
                  <a:lnTo>
                    <a:pt x="1915" y="1201"/>
                  </a:lnTo>
                  <a:cubicBezTo>
                    <a:pt x="1905" y="1135"/>
                    <a:pt x="1864" y="922"/>
                    <a:pt x="1793" y="897"/>
                  </a:cubicBezTo>
                  <a:lnTo>
                    <a:pt x="1793" y="897"/>
                  </a:lnTo>
                  <a:cubicBezTo>
                    <a:pt x="1793" y="892"/>
                    <a:pt x="1788" y="892"/>
                    <a:pt x="1788" y="892"/>
                  </a:cubicBezTo>
                  <a:lnTo>
                    <a:pt x="1788" y="892"/>
                  </a:lnTo>
                  <a:cubicBezTo>
                    <a:pt x="1788" y="892"/>
                    <a:pt x="1793" y="892"/>
                    <a:pt x="1793" y="892"/>
                  </a:cubicBezTo>
                  <a:lnTo>
                    <a:pt x="1793" y="892"/>
                  </a:lnTo>
                  <a:cubicBezTo>
                    <a:pt x="1793" y="887"/>
                    <a:pt x="1788" y="882"/>
                    <a:pt x="1788" y="877"/>
                  </a:cubicBezTo>
                  <a:lnTo>
                    <a:pt x="1788" y="877"/>
                  </a:lnTo>
                  <a:cubicBezTo>
                    <a:pt x="1768" y="836"/>
                    <a:pt x="1733" y="796"/>
                    <a:pt x="1707" y="760"/>
                  </a:cubicBezTo>
                  <a:lnTo>
                    <a:pt x="1707" y="760"/>
                  </a:lnTo>
                  <a:cubicBezTo>
                    <a:pt x="1641" y="436"/>
                    <a:pt x="1707" y="0"/>
                    <a:pt x="1707" y="0"/>
                  </a:cubicBezTo>
                  <a:lnTo>
                    <a:pt x="1707" y="0"/>
                  </a:lnTo>
                  <a:lnTo>
                    <a:pt x="1221" y="41"/>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
            <p:cNvSpPr/>
            <p:nvPr/>
          </p:nvSpPr>
          <p:spPr>
            <a:xfrm>
              <a:off x="1966937" y="2585544"/>
              <a:ext cx="683" cy="5353"/>
            </a:xfrm>
            <a:custGeom>
              <a:rect b="b" l="l" r="r" t="t"/>
              <a:pathLst>
                <a:path extrusionOk="0" h="47" w="6">
                  <a:moveTo>
                    <a:pt x="6" y="47"/>
                  </a:moveTo>
                  <a:cubicBezTo>
                    <a:pt x="6" y="31"/>
                    <a:pt x="1" y="16"/>
                    <a:pt x="1" y="1"/>
                  </a:cubicBezTo>
                  <a:cubicBezTo>
                    <a:pt x="1" y="16"/>
                    <a:pt x="6" y="31"/>
                    <a:pt x="6" y="47"/>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
            <p:cNvSpPr/>
            <p:nvPr/>
          </p:nvSpPr>
          <p:spPr>
            <a:xfrm>
              <a:off x="1849289" y="2624836"/>
              <a:ext cx="683" cy="114"/>
            </a:xfrm>
            <a:custGeom>
              <a:rect b="b" l="l" r="r" t="t"/>
              <a:pathLst>
                <a:path extrusionOk="0" h="1" w="6">
                  <a:moveTo>
                    <a:pt x="0" y="0"/>
                  </a:moveTo>
                  <a:cubicBezTo>
                    <a:pt x="0" y="0"/>
                    <a:pt x="5" y="0"/>
                    <a:pt x="5" y="0"/>
                  </a:cubicBezTo>
                  <a:cubicBezTo>
                    <a:pt x="5"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
            <p:cNvSpPr/>
            <p:nvPr/>
          </p:nvSpPr>
          <p:spPr>
            <a:xfrm>
              <a:off x="1852137" y="2623128"/>
              <a:ext cx="2506" cy="1253"/>
            </a:xfrm>
            <a:custGeom>
              <a:rect b="b" l="l" r="r" t="t"/>
              <a:pathLst>
                <a:path extrusionOk="0" h="11" w="22">
                  <a:moveTo>
                    <a:pt x="1" y="10"/>
                  </a:moveTo>
                  <a:cubicBezTo>
                    <a:pt x="6" y="5"/>
                    <a:pt x="16" y="0"/>
                    <a:pt x="21" y="0"/>
                  </a:cubicBezTo>
                  <a:cubicBezTo>
                    <a:pt x="16" y="0"/>
                    <a:pt x="6" y="5"/>
                    <a:pt x="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
            <p:cNvSpPr/>
            <p:nvPr/>
          </p:nvSpPr>
          <p:spPr>
            <a:xfrm>
              <a:off x="1820475" y="2618458"/>
              <a:ext cx="1822" cy="1253"/>
            </a:xfrm>
            <a:custGeom>
              <a:rect b="b" l="l" r="r" t="t"/>
              <a:pathLst>
                <a:path extrusionOk="0" h="11" w="16">
                  <a:moveTo>
                    <a:pt x="15" y="11"/>
                  </a:moveTo>
                  <a:cubicBezTo>
                    <a:pt x="10" y="6"/>
                    <a:pt x="5" y="1"/>
                    <a:pt x="0" y="1"/>
                  </a:cubicBezTo>
                  <a:cubicBezTo>
                    <a:pt x="5" y="1"/>
                    <a:pt x="10" y="6"/>
                    <a:pt x="15"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
            <p:cNvSpPr/>
            <p:nvPr/>
          </p:nvSpPr>
          <p:spPr>
            <a:xfrm>
              <a:off x="1818653" y="2616750"/>
              <a:ext cx="797" cy="683"/>
            </a:xfrm>
            <a:custGeom>
              <a:rect b="b" l="l" r="r" t="t"/>
              <a:pathLst>
                <a:path extrusionOk="0" h="6" w="7">
                  <a:moveTo>
                    <a:pt x="1" y="0"/>
                  </a:moveTo>
                  <a:cubicBezTo>
                    <a:pt x="1" y="0"/>
                    <a:pt x="1" y="6"/>
                    <a:pt x="6" y="6"/>
                  </a:cubicBezTo>
                  <a:cubicBezTo>
                    <a:pt x="1" y="6"/>
                    <a:pt x="1" y="0"/>
                    <a:pt x="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
            <p:cNvSpPr/>
            <p:nvPr/>
          </p:nvSpPr>
          <p:spPr>
            <a:xfrm>
              <a:off x="1752369" y="2547505"/>
              <a:ext cx="216505" cy="133935"/>
            </a:xfrm>
            <a:custGeom>
              <a:rect b="b" l="l" r="r" t="t"/>
              <a:pathLst>
                <a:path extrusionOk="0" h="1176" w="1901">
                  <a:moveTo>
                    <a:pt x="1019" y="31"/>
                  </a:moveTo>
                  <a:cubicBezTo>
                    <a:pt x="836" y="244"/>
                    <a:pt x="568" y="538"/>
                    <a:pt x="542" y="568"/>
                  </a:cubicBezTo>
                  <a:lnTo>
                    <a:pt x="542" y="568"/>
                  </a:lnTo>
                  <a:cubicBezTo>
                    <a:pt x="537" y="568"/>
                    <a:pt x="537" y="568"/>
                    <a:pt x="537" y="573"/>
                  </a:cubicBezTo>
                  <a:lnTo>
                    <a:pt x="537" y="573"/>
                  </a:lnTo>
                  <a:lnTo>
                    <a:pt x="532" y="573"/>
                  </a:lnTo>
                  <a:cubicBezTo>
                    <a:pt x="512" y="588"/>
                    <a:pt x="436" y="629"/>
                    <a:pt x="355" y="674"/>
                  </a:cubicBezTo>
                  <a:lnTo>
                    <a:pt x="355" y="674"/>
                  </a:lnTo>
                  <a:cubicBezTo>
                    <a:pt x="340" y="684"/>
                    <a:pt x="320" y="695"/>
                    <a:pt x="304" y="700"/>
                  </a:cubicBezTo>
                  <a:lnTo>
                    <a:pt x="304" y="700"/>
                  </a:lnTo>
                  <a:cubicBezTo>
                    <a:pt x="289" y="710"/>
                    <a:pt x="279" y="715"/>
                    <a:pt x="264" y="720"/>
                  </a:cubicBezTo>
                  <a:lnTo>
                    <a:pt x="264" y="720"/>
                  </a:lnTo>
                  <a:cubicBezTo>
                    <a:pt x="264" y="720"/>
                    <a:pt x="259" y="725"/>
                    <a:pt x="259" y="725"/>
                  </a:cubicBezTo>
                  <a:lnTo>
                    <a:pt x="259" y="725"/>
                  </a:lnTo>
                  <a:cubicBezTo>
                    <a:pt x="244" y="730"/>
                    <a:pt x="233" y="740"/>
                    <a:pt x="218" y="745"/>
                  </a:cubicBezTo>
                  <a:lnTo>
                    <a:pt x="218" y="745"/>
                  </a:lnTo>
                  <a:cubicBezTo>
                    <a:pt x="193" y="760"/>
                    <a:pt x="168" y="781"/>
                    <a:pt x="142" y="801"/>
                  </a:cubicBezTo>
                  <a:lnTo>
                    <a:pt x="142" y="801"/>
                  </a:lnTo>
                  <a:cubicBezTo>
                    <a:pt x="132" y="806"/>
                    <a:pt x="127" y="811"/>
                    <a:pt x="117" y="816"/>
                  </a:cubicBezTo>
                  <a:lnTo>
                    <a:pt x="117" y="816"/>
                  </a:lnTo>
                  <a:cubicBezTo>
                    <a:pt x="127" y="811"/>
                    <a:pt x="132" y="806"/>
                    <a:pt x="142" y="801"/>
                  </a:cubicBezTo>
                  <a:lnTo>
                    <a:pt x="142" y="801"/>
                  </a:lnTo>
                  <a:cubicBezTo>
                    <a:pt x="132" y="806"/>
                    <a:pt x="127" y="816"/>
                    <a:pt x="117" y="821"/>
                  </a:cubicBezTo>
                  <a:lnTo>
                    <a:pt x="117" y="821"/>
                  </a:lnTo>
                  <a:cubicBezTo>
                    <a:pt x="117" y="826"/>
                    <a:pt x="112" y="826"/>
                    <a:pt x="107" y="831"/>
                  </a:cubicBezTo>
                  <a:lnTo>
                    <a:pt x="107" y="831"/>
                  </a:lnTo>
                  <a:cubicBezTo>
                    <a:pt x="107" y="831"/>
                    <a:pt x="102" y="836"/>
                    <a:pt x="102" y="841"/>
                  </a:cubicBezTo>
                  <a:lnTo>
                    <a:pt x="102" y="841"/>
                  </a:lnTo>
                  <a:cubicBezTo>
                    <a:pt x="92" y="847"/>
                    <a:pt x="87" y="852"/>
                    <a:pt x="81" y="862"/>
                  </a:cubicBezTo>
                  <a:lnTo>
                    <a:pt x="81" y="862"/>
                  </a:lnTo>
                  <a:cubicBezTo>
                    <a:pt x="81" y="862"/>
                    <a:pt x="76" y="867"/>
                    <a:pt x="76" y="867"/>
                  </a:cubicBezTo>
                  <a:lnTo>
                    <a:pt x="76" y="867"/>
                  </a:lnTo>
                  <a:cubicBezTo>
                    <a:pt x="71" y="872"/>
                    <a:pt x="71" y="872"/>
                    <a:pt x="66" y="877"/>
                  </a:cubicBezTo>
                  <a:lnTo>
                    <a:pt x="66" y="877"/>
                  </a:lnTo>
                  <a:cubicBezTo>
                    <a:pt x="66" y="877"/>
                    <a:pt x="66" y="877"/>
                    <a:pt x="66" y="877"/>
                  </a:cubicBezTo>
                  <a:lnTo>
                    <a:pt x="66" y="877"/>
                  </a:lnTo>
                  <a:cubicBezTo>
                    <a:pt x="66" y="882"/>
                    <a:pt x="61" y="892"/>
                    <a:pt x="56" y="897"/>
                  </a:cubicBezTo>
                  <a:lnTo>
                    <a:pt x="56" y="897"/>
                  </a:lnTo>
                  <a:cubicBezTo>
                    <a:pt x="46" y="917"/>
                    <a:pt x="31" y="938"/>
                    <a:pt x="21" y="963"/>
                  </a:cubicBezTo>
                  <a:lnTo>
                    <a:pt x="21" y="963"/>
                  </a:lnTo>
                  <a:cubicBezTo>
                    <a:pt x="21" y="968"/>
                    <a:pt x="21" y="973"/>
                    <a:pt x="16" y="978"/>
                  </a:cubicBezTo>
                  <a:lnTo>
                    <a:pt x="16" y="978"/>
                  </a:lnTo>
                  <a:cubicBezTo>
                    <a:pt x="11" y="993"/>
                    <a:pt x="11" y="1004"/>
                    <a:pt x="5" y="1014"/>
                  </a:cubicBezTo>
                  <a:lnTo>
                    <a:pt x="5" y="1014"/>
                  </a:lnTo>
                  <a:cubicBezTo>
                    <a:pt x="5" y="1024"/>
                    <a:pt x="0" y="1034"/>
                    <a:pt x="0" y="1049"/>
                  </a:cubicBezTo>
                  <a:lnTo>
                    <a:pt x="0" y="1049"/>
                  </a:lnTo>
                  <a:cubicBezTo>
                    <a:pt x="0" y="1059"/>
                    <a:pt x="0" y="1069"/>
                    <a:pt x="0" y="1075"/>
                  </a:cubicBezTo>
                  <a:lnTo>
                    <a:pt x="0" y="1075"/>
                  </a:lnTo>
                  <a:lnTo>
                    <a:pt x="0" y="1080"/>
                  </a:lnTo>
                  <a:lnTo>
                    <a:pt x="0" y="1080"/>
                  </a:lnTo>
                  <a:cubicBezTo>
                    <a:pt x="5" y="1090"/>
                    <a:pt x="5" y="1095"/>
                    <a:pt x="11" y="1105"/>
                  </a:cubicBezTo>
                  <a:lnTo>
                    <a:pt x="11" y="1105"/>
                  </a:lnTo>
                  <a:cubicBezTo>
                    <a:pt x="31" y="1156"/>
                    <a:pt x="81" y="1171"/>
                    <a:pt x="132" y="1171"/>
                  </a:cubicBezTo>
                  <a:lnTo>
                    <a:pt x="132" y="1171"/>
                  </a:lnTo>
                  <a:cubicBezTo>
                    <a:pt x="152" y="1176"/>
                    <a:pt x="178" y="1171"/>
                    <a:pt x="198" y="1171"/>
                  </a:cubicBezTo>
                  <a:lnTo>
                    <a:pt x="198" y="1171"/>
                  </a:lnTo>
                  <a:cubicBezTo>
                    <a:pt x="309" y="1150"/>
                    <a:pt x="426" y="1140"/>
                    <a:pt x="542" y="1125"/>
                  </a:cubicBezTo>
                  <a:lnTo>
                    <a:pt x="542" y="1125"/>
                  </a:lnTo>
                  <a:cubicBezTo>
                    <a:pt x="588" y="1120"/>
                    <a:pt x="629" y="1115"/>
                    <a:pt x="674" y="1105"/>
                  </a:cubicBezTo>
                  <a:lnTo>
                    <a:pt x="674" y="1105"/>
                  </a:lnTo>
                  <a:cubicBezTo>
                    <a:pt x="689" y="1105"/>
                    <a:pt x="705" y="1100"/>
                    <a:pt x="720" y="1100"/>
                  </a:cubicBezTo>
                  <a:lnTo>
                    <a:pt x="720" y="1100"/>
                  </a:lnTo>
                  <a:cubicBezTo>
                    <a:pt x="745" y="1090"/>
                    <a:pt x="770" y="1085"/>
                    <a:pt x="801" y="1080"/>
                  </a:cubicBezTo>
                  <a:lnTo>
                    <a:pt x="801" y="1080"/>
                  </a:lnTo>
                  <a:cubicBezTo>
                    <a:pt x="816" y="1075"/>
                    <a:pt x="826" y="1069"/>
                    <a:pt x="841" y="1064"/>
                  </a:cubicBezTo>
                  <a:lnTo>
                    <a:pt x="841" y="1064"/>
                  </a:lnTo>
                  <a:cubicBezTo>
                    <a:pt x="856" y="1059"/>
                    <a:pt x="872" y="1054"/>
                    <a:pt x="882" y="1049"/>
                  </a:cubicBezTo>
                  <a:lnTo>
                    <a:pt x="882" y="1049"/>
                  </a:lnTo>
                  <a:cubicBezTo>
                    <a:pt x="932" y="1034"/>
                    <a:pt x="983" y="1009"/>
                    <a:pt x="1029" y="988"/>
                  </a:cubicBezTo>
                  <a:lnTo>
                    <a:pt x="1029" y="988"/>
                  </a:lnTo>
                  <a:cubicBezTo>
                    <a:pt x="1090" y="958"/>
                    <a:pt x="1150" y="928"/>
                    <a:pt x="1211" y="897"/>
                  </a:cubicBezTo>
                  <a:lnTo>
                    <a:pt x="1211" y="897"/>
                  </a:lnTo>
                  <a:cubicBezTo>
                    <a:pt x="1292" y="852"/>
                    <a:pt x="1378" y="806"/>
                    <a:pt x="1459" y="766"/>
                  </a:cubicBezTo>
                  <a:lnTo>
                    <a:pt x="1459" y="766"/>
                  </a:lnTo>
                  <a:cubicBezTo>
                    <a:pt x="1485" y="755"/>
                    <a:pt x="1510" y="745"/>
                    <a:pt x="1535" y="735"/>
                  </a:cubicBezTo>
                  <a:lnTo>
                    <a:pt x="1535" y="735"/>
                  </a:lnTo>
                  <a:cubicBezTo>
                    <a:pt x="1566" y="725"/>
                    <a:pt x="1591" y="710"/>
                    <a:pt x="1616" y="700"/>
                  </a:cubicBezTo>
                  <a:lnTo>
                    <a:pt x="1616" y="700"/>
                  </a:lnTo>
                  <a:cubicBezTo>
                    <a:pt x="1667" y="679"/>
                    <a:pt x="1723" y="659"/>
                    <a:pt x="1773" y="634"/>
                  </a:cubicBezTo>
                  <a:lnTo>
                    <a:pt x="1773" y="634"/>
                  </a:lnTo>
                  <a:cubicBezTo>
                    <a:pt x="1804" y="614"/>
                    <a:pt x="1834" y="593"/>
                    <a:pt x="1859" y="568"/>
                  </a:cubicBezTo>
                  <a:lnTo>
                    <a:pt x="1859" y="568"/>
                  </a:lnTo>
                  <a:cubicBezTo>
                    <a:pt x="1865" y="563"/>
                    <a:pt x="1865" y="558"/>
                    <a:pt x="1870" y="553"/>
                  </a:cubicBezTo>
                  <a:lnTo>
                    <a:pt x="1870" y="553"/>
                  </a:lnTo>
                  <a:cubicBezTo>
                    <a:pt x="1880" y="543"/>
                    <a:pt x="1885" y="527"/>
                    <a:pt x="1890" y="517"/>
                  </a:cubicBezTo>
                  <a:lnTo>
                    <a:pt x="1890" y="517"/>
                  </a:lnTo>
                  <a:cubicBezTo>
                    <a:pt x="1895" y="502"/>
                    <a:pt x="1895" y="487"/>
                    <a:pt x="1900" y="477"/>
                  </a:cubicBezTo>
                  <a:lnTo>
                    <a:pt x="1900" y="477"/>
                  </a:lnTo>
                  <a:cubicBezTo>
                    <a:pt x="1900" y="472"/>
                    <a:pt x="1900" y="467"/>
                    <a:pt x="1900" y="462"/>
                  </a:cubicBezTo>
                  <a:lnTo>
                    <a:pt x="1900" y="462"/>
                  </a:lnTo>
                  <a:cubicBezTo>
                    <a:pt x="1900" y="441"/>
                    <a:pt x="1895" y="421"/>
                    <a:pt x="1895" y="406"/>
                  </a:cubicBezTo>
                  <a:lnTo>
                    <a:pt x="1895" y="406"/>
                  </a:lnTo>
                  <a:cubicBezTo>
                    <a:pt x="1890" y="386"/>
                    <a:pt x="1885" y="350"/>
                    <a:pt x="1875" y="310"/>
                  </a:cubicBezTo>
                  <a:lnTo>
                    <a:pt x="1875" y="310"/>
                  </a:lnTo>
                  <a:cubicBezTo>
                    <a:pt x="1875" y="305"/>
                    <a:pt x="1870" y="294"/>
                    <a:pt x="1870" y="284"/>
                  </a:cubicBezTo>
                  <a:lnTo>
                    <a:pt x="1870" y="284"/>
                  </a:lnTo>
                  <a:cubicBezTo>
                    <a:pt x="1865" y="269"/>
                    <a:pt x="1859" y="254"/>
                    <a:pt x="1854" y="244"/>
                  </a:cubicBezTo>
                  <a:lnTo>
                    <a:pt x="1854" y="244"/>
                  </a:lnTo>
                  <a:cubicBezTo>
                    <a:pt x="1854" y="229"/>
                    <a:pt x="1849" y="218"/>
                    <a:pt x="1844" y="208"/>
                  </a:cubicBezTo>
                  <a:lnTo>
                    <a:pt x="1844" y="208"/>
                  </a:lnTo>
                  <a:cubicBezTo>
                    <a:pt x="1839" y="193"/>
                    <a:pt x="1834" y="183"/>
                    <a:pt x="1829" y="168"/>
                  </a:cubicBezTo>
                  <a:lnTo>
                    <a:pt x="1829" y="168"/>
                  </a:lnTo>
                  <a:cubicBezTo>
                    <a:pt x="1824" y="163"/>
                    <a:pt x="1824" y="158"/>
                    <a:pt x="1819" y="148"/>
                  </a:cubicBezTo>
                  <a:lnTo>
                    <a:pt x="1819" y="148"/>
                  </a:lnTo>
                  <a:cubicBezTo>
                    <a:pt x="1799" y="112"/>
                    <a:pt x="1768" y="82"/>
                    <a:pt x="1748" y="46"/>
                  </a:cubicBezTo>
                  <a:lnTo>
                    <a:pt x="1748" y="46"/>
                  </a:lnTo>
                  <a:cubicBezTo>
                    <a:pt x="1743" y="41"/>
                    <a:pt x="1713" y="6"/>
                    <a:pt x="1713" y="1"/>
                  </a:cubicBezTo>
                  <a:lnTo>
                    <a:pt x="1713" y="1"/>
                  </a:lnTo>
                  <a:cubicBezTo>
                    <a:pt x="1535" y="173"/>
                    <a:pt x="1181" y="208"/>
                    <a:pt x="1019" y="31"/>
                  </a:cubicBezTo>
                  <a:moveTo>
                    <a:pt x="532" y="573"/>
                  </a:moveTo>
                  <a:cubicBezTo>
                    <a:pt x="492" y="603"/>
                    <a:pt x="451" y="629"/>
                    <a:pt x="406" y="649"/>
                  </a:cubicBezTo>
                  <a:lnTo>
                    <a:pt x="406" y="649"/>
                  </a:lnTo>
                  <a:lnTo>
                    <a:pt x="401" y="654"/>
                  </a:lnTo>
                  <a:cubicBezTo>
                    <a:pt x="385" y="659"/>
                    <a:pt x="375" y="669"/>
                    <a:pt x="360" y="674"/>
                  </a:cubicBezTo>
                  <a:lnTo>
                    <a:pt x="360" y="674"/>
                  </a:lnTo>
                  <a:cubicBezTo>
                    <a:pt x="416" y="639"/>
                    <a:pt x="472" y="608"/>
                    <a:pt x="532" y="573"/>
                  </a:cubicBezTo>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
            <p:cNvSpPr/>
            <p:nvPr/>
          </p:nvSpPr>
          <p:spPr>
            <a:xfrm>
              <a:off x="1838925" y="2089558"/>
              <a:ext cx="144299" cy="418318"/>
            </a:xfrm>
            <a:custGeom>
              <a:rect b="b" l="l" r="r" t="t"/>
              <a:pathLst>
                <a:path extrusionOk="0" h="3673" w="1267">
                  <a:moveTo>
                    <a:pt x="370" y="0"/>
                  </a:moveTo>
                  <a:cubicBezTo>
                    <a:pt x="297" y="0"/>
                    <a:pt x="216" y="22"/>
                    <a:pt x="127" y="76"/>
                  </a:cubicBezTo>
                  <a:cubicBezTo>
                    <a:pt x="127" y="76"/>
                    <a:pt x="0" y="76"/>
                    <a:pt x="31" y="430"/>
                  </a:cubicBezTo>
                  <a:cubicBezTo>
                    <a:pt x="66" y="785"/>
                    <a:pt x="416" y="3657"/>
                    <a:pt x="416" y="3657"/>
                  </a:cubicBezTo>
                  <a:lnTo>
                    <a:pt x="968" y="3672"/>
                  </a:lnTo>
                  <a:cubicBezTo>
                    <a:pt x="968" y="3672"/>
                    <a:pt x="1267" y="1545"/>
                    <a:pt x="816" y="344"/>
                  </a:cubicBezTo>
                  <a:cubicBezTo>
                    <a:pt x="816" y="344"/>
                    <a:pt x="660" y="0"/>
                    <a:pt x="370"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
            <p:cNvSpPr/>
            <p:nvPr/>
          </p:nvSpPr>
          <p:spPr>
            <a:xfrm>
              <a:off x="2068527" y="1824653"/>
              <a:ext cx="185868" cy="237802"/>
            </a:xfrm>
            <a:custGeom>
              <a:rect b="b" l="l" r="r" t="t"/>
              <a:pathLst>
                <a:path extrusionOk="0" h="2088" w="1632">
                  <a:moveTo>
                    <a:pt x="92" y="0"/>
                  </a:moveTo>
                  <a:cubicBezTo>
                    <a:pt x="41" y="0"/>
                    <a:pt x="0" y="41"/>
                    <a:pt x="0" y="87"/>
                  </a:cubicBezTo>
                  <a:lnTo>
                    <a:pt x="97" y="1996"/>
                  </a:lnTo>
                  <a:cubicBezTo>
                    <a:pt x="97" y="2047"/>
                    <a:pt x="137" y="2087"/>
                    <a:pt x="188" y="2087"/>
                  </a:cubicBezTo>
                  <a:lnTo>
                    <a:pt x="1429" y="2087"/>
                  </a:lnTo>
                  <a:cubicBezTo>
                    <a:pt x="1474" y="2087"/>
                    <a:pt x="1515" y="2047"/>
                    <a:pt x="1515" y="1996"/>
                  </a:cubicBezTo>
                  <a:lnTo>
                    <a:pt x="1631" y="87"/>
                  </a:lnTo>
                  <a:cubicBezTo>
                    <a:pt x="1631" y="41"/>
                    <a:pt x="1596" y="0"/>
                    <a:pt x="1545"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
            <p:cNvSpPr/>
            <p:nvPr/>
          </p:nvSpPr>
          <p:spPr>
            <a:xfrm>
              <a:off x="2311339" y="1727164"/>
              <a:ext cx="172657" cy="272994"/>
            </a:xfrm>
            <a:custGeom>
              <a:rect b="b" l="l" r="r" t="t"/>
              <a:pathLst>
                <a:path extrusionOk="0" h="2397" w="1516">
                  <a:moveTo>
                    <a:pt x="26" y="355"/>
                  </a:moveTo>
                  <a:cubicBezTo>
                    <a:pt x="36" y="446"/>
                    <a:pt x="77" y="527"/>
                    <a:pt x="117" y="603"/>
                  </a:cubicBezTo>
                  <a:lnTo>
                    <a:pt x="117" y="603"/>
                  </a:lnTo>
                  <a:cubicBezTo>
                    <a:pt x="361" y="1069"/>
                    <a:pt x="589" y="1550"/>
                    <a:pt x="852" y="2001"/>
                  </a:cubicBezTo>
                  <a:lnTo>
                    <a:pt x="852" y="2001"/>
                  </a:lnTo>
                  <a:cubicBezTo>
                    <a:pt x="918" y="2118"/>
                    <a:pt x="984" y="2244"/>
                    <a:pt x="1095" y="2320"/>
                  </a:cubicBezTo>
                  <a:lnTo>
                    <a:pt x="1095" y="2320"/>
                  </a:lnTo>
                  <a:cubicBezTo>
                    <a:pt x="1212" y="2396"/>
                    <a:pt x="1384" y="2396"/>
                    <a:pt x="1465" y="2280"/>
                  </a:cubicBezTo>
                  <a:lnTo>
                    <a:pt x="1465" y="2280"/>
                  </a:lnTo>
                  <a:cubicBezTo>
                    <a:pt x="1511" y="2214"/>
                    <a:pt x="1516" y="2128"/>
                    <a:pt x="1511" y="2052"/>
                  </a:cubicBezTo>
                  <a:lnTo>
                    <a:pt x="1511" y="2052"/>
                  </a:lnTo>
                  <a:cubicBezTo>
                    <a:pt x="1500" y="1895"/>
                    <a:pt x="1455" y="1743"/>
                    <a:pt x="1394" y="1601"/>
                  </a:cubicBezTo>
                  <a:lnTo>
                    <a:pt x="1394" y="1601"/>
                  </a:lnTo>
                  <a:cubicBezTo>
                    <a:pt x="1283" y="1312"/>
                    <a:pt x="1136" y="1044"/>
                    <a:pt x="989" y="770"/>
                  </a:cubicBezTo>
                  <a:lnTo>
                    <a:pt x="989" y="770"/>
                  </a:lnTo>
                  <a:cubicBezTo>
                    <a:pt x="872" y="563"/>
                    <a:pt x="761" y="355"/>
                    <a:pt x="624" y="162"/>
                  </a:cubicBezTo>
                  <a:lnTo>
                    <a:pt x="624" y="162"/>
                  </a:lnTo>
                  <a:cubicBezTo>
                    <a:pt x="604" y="137"/>
                    <a:pt x="584" y="107"/>
                    <a:pt x="558" y="81"/>
                  </a:cubicBezTo>
                  <a:lnTo>
                    <a:pt x="558" y="81"/>
                  </a:lnTo>
                  <a:cubicBezTo>
                    <a:pt x="538" y="61"/>
                    <a:pt x="513" y="41"/>
                    <a:pt x="487" y="31"/>
                  </a:cubicBezTo>
                  <a:lnTo>
                    <a:pt x="487" y="31"/>
                  </a:lnTo>
                  <a:cubicBezTo>
                    <a:pt x="447" y="5"/>
                    <a:pt x="406" y="0"/>
                    <a:pt x="361" y="0"/>
                  </a:cubicBezTo>
                  <a:lnTo>
                    <a:pt x="361" y="0"/>
                  </a:lnTo>
                  <a:cubicBezTo>
                    <a:pt x="183" y="0"/>
                    <a:pt x="1" y="157"/>
                    <a:pt x="26" y="355"/>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
            <p:cNvSpPr/>
            <p:nvPr/>
          </p:nvSpPr>
          <p:spPr>
            <a:xfrm>
              <a:off x="2290042" y="1675800"/>
              <a:ext cx="147260" cy="198624"/>
            </a:xfrm>
            <a:custGeom>
              <a:rect b="b" l="l" r="r" t="t"/>
              <a:pathLst>
                <a:path extrusionOk="0" h="1744" w="1293">
                  <a:moveTo>
                    <a:pt x="4" y="0"/>
                  </a:moveTo>
                  <a:cubicBezTo>
                    <a:pt x="2" y="0"/>
                    <a:pt x="1" y="0"/>
                    <a:pt x="1" y="1"/>
                  </a:cubicBezTo>
                  <a:lnTo>
                    <a:pt x="310" y="1743"/>
                  </a:lnTo>
                  <a:lnTo>
                    <a:pt x="1292" y="1272"/>
                  </a:lnTo>
                  <a:cubicBezTo>
                    <a:pt x="1292" y="1272"/>
                    <a:pt x="841" y="208"/>
                    <a:pt x="446" y="77"/>
                  </a:cubicBezTo>
                  <a:cubicBezTo>
                    <a:pt x="436" y="77"/>
                    <a:pt x="50" y="0"/>
                    <a:pt x="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
            <p:cNvSpPr/>
            <p:nvPr/>
          </p:nvSpPr>
          <p:spPr>
            <a:xfrm>
              <a:off x="2198930" y="1916333"/>
              <a:ext cx="290875" cy="103982"/>
            </a:xfrm>
            <a:custGeom>
              <a:rect b="b" l="l" r="r" t="t"/>
              <a:pathLst>
                <a:path extrusionOk="0" h="913" w="2554">
                  <a:moveTo>
                    <a:pt x="436" y="183"/>
                  </a:moveTo>
                  <a:lnTo>
                    <a:pt x="46" y="133"/>
                  </a:lnTo>
                  <a:cubicBezTo>
                    <a:pt x="20" y="168"/>
                    <a:pt x="0" y="209"/>
                    <a:pt x="36" y="244"/>
                  </a:cubicBezTo>
                  <a:lnTo>
                    <a:pt x="36" y="244"/>
                  </a:lnTo>
                  <a:cubicBezTo>
                    <a:pt x="61" y="274"/>
                    <a:pt x="96" y="290"/>
                    <a:pt x="127" y="310"/>
                  </a:cubicBezTo>
                  <a:lnTo>
                    <a:pt x="127" y="310"/>
                  </a:lnTo>
                  <a:cubicBezTo>
                    <a:pt x="137" y="320"/>
                    <a:pt x="213" y="366"/>
                    <a:pt x="213" y="381"/>
                  </a:cubicBezTo>
                  <a:lnTo>
                    <a:pt x="213" y="381"/>
                  </a:lnTo>
                  <a:cubicBezTo>
                    <a:pt x="213" y="431"/>
                    <a:pt x="193" y="467"/>
                    <a:pt x="238" y="502"/>
                  </a:cubicBezTo>
                  <a:lnTo>
                    <a:pt x="238" y="502"/>
                  </a:lnTo>
                  <a:cubicBezTo>
                    <a:pt x="269" y="523"/>
                    <a:pt x="299" y="543"/>
                    <a:pt x="309" y="578"/>
                  </a:cubicBezTo>
                  <a:lnTo>
                    <a:pt x="309" y="578"/>
                  </a:lnTo>
                  <a:cubicBezTo>
                    <a:pt x="329" y="629"/>
                    <a:pt x="299" y="670"/>
                    <a:pt x="329" y="720"/>
                  </a:cubicBezTo>
                  <a:lnTo>
                    <a:pt x="329" y="720"/>
                  </a:lnTo>
                  <a:cubicBezTo>
                    <a:pt x="350" y="756"/>
                    <a:pt x="395" y="811"/>
                    <a:pt x="441" y="806"/>
                  </a:cubicBezTo>
                  <a:lnTo>
                    <a:pt x="441" y="806"/>
                  </a:lnTo>
                  <a:cubicBezTo>
                    <a:pt x="441" y="806"/>
                    <a:pt x="826" y="715"/>
                    <a:pt x="826" y="715"/>
                  </a:cubicBezTo>
                  <a:lnTo>
                    <a:pt x="826" y="715"/>
                  </a:lnTo>
                  <a:cubicBezTo>
                    <a:pt x="912" y="700"/>
                    <a:pt x="1034" y="735"/>
                    <a:pt x="1125" y="746"/>
                  </a:cubicBezTo>
                  <a:lnTo>
                    <a:pt x="1125" y="746"/>
                  </a:lnTo>
                  <a:cubicBezTo>
                    <a:pt x="1221" y="756"/>
                    <a:pt x="1322" y="771"/>
                    <a:pt x="1419" y="786"/>
                  </a:cubicBezTo>
                  <a:lnTo>
                    <a:pt x="1419" y="786"/>
                  </a:lnTo>
                  <a:cubicBezTo>
                    <a:pt x="1662" y="822"/>
                    <a:pt x="1905" y="913"/>
                    <a:pt x="2148" y="832"/>
                  </a:cubicBezTo>
                  <a:lnTo>
                    <a:pt x="2148" y="832"/>
                  </a:lnTo>
                  <a:cubicBezTo>
                    <a:pt x="2325" y="776"/>
                    <a:pt x="2553" y="624"/>
                    <a:pt x="2477" y="396"/>
                  </a:cubicBezTo>
                  <a:lnTo>
                    <a:pt x="2477" y="396"/>
                  </a:lnTo>
                  <a:cubicBezTo>
                    <a:pt x="2437" y="274"/>
                    <a:pt x="2300" y="138"/>
                    <a:pt x="2178" y="128"/>
                  </a:cubicBezTo>
                  <a:lnTo>
                    <a:pt x="2178" y="128"/>
                  </a:lnTo>
                  <a:cubicBezTo>
                    <a:pt x="1905" y="112"/>
                    <a:pt x="836" y="229"/>
                    <a:pt x="836" y="229"/>
                  </a:cubicBezTo>
                  <a:lnTo>
                    <a:pt x="836" y="229"/>
                  </a:lnTo>
                  <a:lnTo>
                    <a:pt x="618" y="112"/>
                  </a:lnTo>
                  <a:lnTo>
                    <a:pt x="446" y="1"/>
                  </a:lnTo>
                  <a:cubicBezTo>
                    <a:pt x="446" y="1"/>
                    <a:pt x="431" y="112"/>
                    <a:pt x="436" y="183"/>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
            <p:cNvSpPr/>
            <p:nvPr/>
          </p:nvSpPr>
          <p:spPr>
            <a:xfrm>
              <a:off x="1832548" y="1916333"/>
              <a:ext cx="290875" cy="103982"/>
            </a:xfrm>
            <a:custGeom>
              <a:rect b="b" l="l" r="r" t="t"/>
              <a:pathLst>
                <a:path extrusionOk="0" h="913" w="2554">
                  <a:moveTo>
                    <a:pt x="1936" y="112"/>
                  </a:moveTo>
                  <a:lnTo>
                    <a:pt x="1718" y="229"/>
                  </a:lnTo>
                  <a:cubicBezTo>
                    <a:pt x="1718" y="229"/>
                    <a:pt x="644" y="112"/>
                    <a:pt x="370" y="128"/>
                  </a:cubicBezTo>
                  <a:lnTo>
                    <a:pt x="370" y="128"/>
                  </a:lnTo>
                  <a:cubicBezTo>
                    <a:pt x="254" y="138"/>
                    <a:pt x="117" y="274"/>
                    <a:pt x="77" y="396"/>
                  </a:cubicBezTo>
                  <a:lnTo>
                    <a:pt x="77" y="396"/>
                  </a:lnTo>
                  <a:cubicBezTo>
                    <a:pt x="1" y="624"/>
                    <a:pt x="228" y="776"/>
                    <a:pt x="406" y="832"/>
                  </a:cubicBezTo>
                  <a:lnTo>
                    <a:pt x="406" y="832"/>
                  </a:lnTo>
                  <a:cubicBezTo>
                    <a:pt x="649" y="913"/>
                    <a:pt x="887" y="822"/>
                    <a:pt x="1130" y="786"/>
                  </a:cubicBezTo>
                  <a:lnTo>
                    <a:pt x="1130" y="786"/>
                  </a:lnTo>
                  <a:cubicBezTo>
                    <a:pt x="1231" y="771"/>
                    <a:pt x="1328" y="756"/>
                    <a:pt x="1429" y="746"/>
                  </a:cubicBezTo>
                  <a:lnTo>
                    <a:pt x="1429" y="746"/>
                  </a:lnTo>
                  <a:cubicBezTo>
                    <a:pt x="1520" y="735"/>
                    <a:pt x="1637" y="700"/>
                    <a:pt x="1728" y="715"/>
                  </a:cubicBezTo>
                  <a:lnTo>
                    <a:pt x="1728" y="715"/>
                  </a:lnTo>
                  <a:cubicBezTo>
                    <a:pt x="1728" y="715"/>
                    <a:pt x="2113" y="806"/>
                    <a:pt x="2113" y="806"/>
                  </a:cubicBezTo>
                  <a:lnTo>
                    <a:pt x="2113" y="806"/>
                  </a:lnTo>
                  <a:cubicBezTo>
                    <a:pt x="2158" y="811"/>
                    <a:pt x="2204" y="756"/>
                    <a:pt x="2224" y="720"/>
                  </a:cubicBezTo>
                  <a:lnTo>
                    <a:pt x="2224" y="720"/>
                  </a:lnTo>
                  <a:cubicBezTo>
                    <a:pt x="2255" y="670"/>
                    <a:pt x="2224" y="629"/>
                    <a:pt x="2240" y="578"/>
                  </a:cubicBezTo>
                  <a:lnTo>
                    <a:pt x="2240" y="578"/>
                  </a:lnTo>
                  <a:cubicBezTo>
                    <a:pt x="2250" y="543"/>
                    <a:pt x="2285" y="523"/>
                    <a:pt x="2316" y="502"/>
                  </a:cubicBezTo>
                  <a:lnTo>
                    <a:pt x="2316" y="502"/>
                  </a:lnTo>
                  <a:cubicBezTo>
                    <a:pt x="2361" y="467"/>
                    <a:pt x="2341" y="431"/>
                    <a:pt x="2336" y="381"/>
                  </a:cubicBezTo>
                  <a:lnTo>
                    <a:pt x="2336" y="381"/>
                  </a:lnTo>
                  <a:cubicBezTo>
                    <a:pt x="2336" y="366"/>
                    <a:pt x="2417" y="320"/>
                    <a:pt x="2422" y="310"/>
                  </a:cubicBezTo>
                  <a:lnTo>
                    <a:pt x="2422" y="310"/>
                  </a:lnTo>
                  <a:cubicBezTo>
                    <a:pt x="2452" y="290"/>
                    <a:pt x="2493" y="274"/>
                    <a:pt x="2518" y="244"/>
                  </a:cubicBezTo>
                  <a:lnTo>
                    <a:pt x="2518" y="244"/>
                  </a:lnTo>
                  <a:cubicBezTo>
                    <a:pt x="2554" y="209"/>
                    <a:pt x="2528" y="168"/>
                    <a:pt x="2508" y="133"/>
                  </a:cubicBezTo>
                  <a:lnTo>
                    <a:pt x="2508" y="133"/>
                  </a:lnTo>
                  <a:lnTo>
                    <a:pt x="2118" y="183"/>
                  </a:lnTo>
                  <a:cubicBezTo>
                    <a:pt x="2118" y="112"/>
                    <a:pt x="2108" y="1"/>
                    <a:pt x="2108" y="1"/>
                  </a:cubicBezTo>
                  <a:lnTo>
                    <a:pt x="2108" y="1"/>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 name="Google Shape;281;p2"/>
          <p:cNvGrpSpPr/>
          <p:nvPr/>
        </p:nvGrpSpPr>
        <p:grpSpPr>
          <a:xfrm>
            <a:off x="3862495" y="3854325"/>
            <a:ext cx="4290880" cy="1099200"/>
            <a:chOff x="3862520" y="3631200"/>
            <a:chExt cx="4290880" cy="1099200"/>
          </a:xfrm>
        </p:grpSpPr>
        <p:sp>
          <p:nvSpPr>
            <p:cNvPr id="282" name="Google Shape;282;p2"/>
            <p:cNvSpPr/>
            <p:nvPr/>
          </p:nvSpPr>
          <p:spPr>
            <a:xfrm flipH="1">
              <a:off x="4755000" y="3631200"/>
              <a:ext cx="3398400" cy="1099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 name="Google Shape;283;p2"/>
            <p:cNvGrpSpPr/>
            <p:nvPr/>
          </p:nvGrpSpPr>
          <p:grpSpPr>
            <a:xfrm flipH="1">
              <a:off x="5117526" y="3681317"/>
              <a:ext cx="1981661" cy="998857"/>
              <a:chOff x="1699223" y="1296908"/>
              <a:chExt cx="1940712" cy="998857"/>
            </a:xfrm>
          </p:grpSpPr>
          <p:sp>
            <p:nvSpPr>
              <p:cNvPr id="284" name="Google Shape;284;p2"/>
              <p:cNvSpPr txBox="1"/>
              <p:nvPr/>
            </p:nvSpPr>
            <p:spPr>
              <a:xfrm>
                <a:off x="1699223" y="1296908"/>
                <a:ext cx="1940700" cy="34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Dataset</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285" name="Google Shape;285;p2"/>
              <p:cNvSpPr txBox="1"/>
              <p:nvPr/>
            </p:nvSpPr>
            <p:spPr>
              <a:xfrm>
                <a:off x="1699235" y="1502565"/>
                <a:ext cx="1940700" cy="79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Our dataset is about fake and true news we found from Kaggle to test how well our models will be</a:t>
                </a:r>
                <a:endParaRPr b="0" i="0" sz="1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grpSp>
        <p:sp>
          <p:nvSpPr>
            <p:cNvPr id="286" name="Google Shape;286;p2"/>
            <p:cNvSpPr/>
            <p:nvPr/>
          </p:nvSpPr>
          <p:spPr>
            <a:xfrm flipH="1">
              <a:off x="7256192" y="3817650"/>
              <a:ext cx="741600" cy="7263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
            <p:cNvSpPr/>
            <p:nvPr/>
          </p:nvSpPr>
          <p:spPr>
            <a:xfrm flipH="1">
              <a:off x="3862520" y="3945825"/>
              <a:ext cx="479700" cy="469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3</a:t>
              </a:r>
              <a:endParaRPr b="0" i="0" sz="1400" u="none" cap="none" strike="noStrike">
                <a:solidFill>
                  <a:srgbClr val="000000"/>
                </a:solidFill>
                <a:latin typeface="Arial"/>
                <a:ea typeface="Arial"/>
                <a:cs typeface="Arial"/>
                <a:sym typeface="Arial"/>
              </a:endParaRPr>
            </a:p>
          </p:txBody>
        </p:sp>
        <p:cxnSp>
          <p:nvCxnSpPr>
            <p:cNvPr id="288" name="Google Shape;288;p2"/>
            <p:cNvCxnSpPr>
              <a:stCxn id="287" idx="2"/>
              <a:endCxn id="282" idx="3"/>
            </p:cNvCxnSpPr>
            <p:nvPr/>
          </p:nvCxnSpPr>
          <p:spPr>
            <a:xfrm>
              <a:off x="4342220" y="4180725"/>
              <a:ext cx="412800" cy="0"/>
            </a:xfrm>
            <a:prstGeom prst="straightConnector1">
              <a:avLst/>
            </a:prstGeom>
            <a:noFill/>
            <a:ln cap="flat" cmpd="sng" w="9525">
              <a:solidFill>
                <a:schemeClr val="dk1"/>
              </a:solidFill>
              <a:prstDash val="solid"/>
              <a:round/>
              <a:headEnd len="sm" w="sm" type="none"/>
              <a:tailEnd len="sm" w="sm" type="none"/>
            </a:ln>
          </p:spPr>
        </p:cxnSp>
      </p:grpSp>
      <p:grpSp>
        <p:nvGrpSpPr>
          <p:cNvPr id="289" name="Google Shape;289;p2"/>
          <p:cNvGrpSpPr/>
          <p:nvPr/>
        </p:nvGrpSpPr>
        <p:grpSpPr>
          <a:xfrm>
            <a:off x="4356795" y="2415301"/>
            <a:ext cx="4520872" cy="1314204"/>
            <a:chOff x="4395915" y="2411250"/>
            <a:chExt cx="4290881" cy="1099200"/>
          </a:xfrm>
        </p:grpSpPr>
        <p:sp>
          <p:nvSpPr>
            <p:cNvPr id="290" name="Google Shape;290;p2"/>
            <p:cNvSpPr/>
            <p:nvPr/>
          </p:nvSpPr>
          <p:spPr>
            <a:xfrm flipH="1">
              <a:off x="5288396" y="2411250"/>
              <a:ext cx="3398400" cy="1099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1" name="Google Shape;291;p2"/>
            <p:cNvGrpSpPr/>
            <p:nvPr/>
          </p:nvGrpSpPr>
          <p:grpSpPr>
            <a:xfrm flipH="1">
              <a:off x="5650934" y="2461367"/>
              <a:ext cx="1981650" cy="938130"/>
              <a:chOff x="1699222" y="1296908"/>
              <a:chExt cx="1940701" cy="938130"/>
            </a:xfrm>
          </p:grpSpPr>
          <p:sp>
            <p:nvSpPr>
              <p:cNvPr id="292" name="Google Shape;292;p2"/>
              <p:cNvSpPr txBox="1"/>
              <p:nvPr/>
            </p:nvSpPr>
            <p:spPr>
              <a:xfrm>
                <a:off x="1699223" y="1296908"/>
                <a:ext cx="1940700" cy="34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Motivation</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293" name="Google Shape;293;p2"/>
              <p:cNvSpPr txBox="1"/>
              <p:nvPr/>
            </p:nvSpPr>
            <p:spPr>
              <a:xfrm>
                <a:off x="1699222" y="1500638"/>
                <a:ext cx="1940700" cy="7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We were hired by Google to see how accurate machine learning models can be to identify fake news vs real news</a:t>
                </a:r>
                <a:endParaRPr b="0" i="0" sz="1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grpSp>
        <p:sp>
          <p:nvSpPr>
            <p:cNvPr id="294" name="Google Shape;294;p2"/>
            <p:cNvSpPr/>
            <p:nvPr/>
          </p:nvSpPr>
          <p:spPr>
            <a:xfrm flipH="1">
              <a:off x="7789587" y="2597700"/>
              <a:ext cx="741600" cy="7263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
            <p:cNvSpPr/>
            <p:nvPr/>
          </p:nvSpPr>
          <p:spPr>
            <a:xfrm flipH="1">
              <a:off x="4395915" y="2725950"/>
              <a:ext cx="479700" cy="469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2</a:t>
              </a:r>
              <a:endParaRPr b="0" i="0" sz="1400" u="none" cap="none" strike="noStrike">
                <a:solidFill>
                  <a:srgbClr val="000000"/>
                </a:solidFill>
                <a:latin typeface="Arial"/>
                <a:ea typeface="Arial"/>
                <a:cs typeface="Arial"/>
                <a:sym typeface="Arial"/>
              </a:endParaRPr>
            </a:p>
          </p:txBody>
        </p:sp>
        <p:cxnSp>
          <p:nvCxnSpPr>
            <p:cNvPr id="296" name="Google Shape;296;p2"/>
            <p:cNvCxnSpPr>
              <a:stCxn id="290" idx="3"/>
              <a:endCxn id="295" idx="2"/>
            </p:cNvCxnSpPr>
            <p:nvPr/>
          </p:nvCxnSpPr>
          <p:spPr>
            <a:xfrm rot="10800000">
              <a:off x="4875596" y="2960850"/>
              <a:ext cx="412800" cy="0"/>
            </a:xfrm>
            <a:prstGeom prst="straightConnector1">
              <a:avLst/>
            </a:prstGeom>
            <a:noFill/>
            <a:ln cap="flat" cmpd="sng" w="9525">
              <a:solidFill>
                <a:schemeClr val="dk1"/>
              </a:solidFill>
              <a:prstDash val="solid"/>
              <a:round/>
              <a:headEnd len="sm" w="sm" type="none"/>
              <a:tailEnd len="sm" w="sm" type="none"/>
            </a:ln>
          </p:spPr>
        </p:cxnSp>
      </p:grpSp>
      <p:grpSp>
        <p:nvGrpSpPr>
          <p:cNvPr id="297" name="Google Shape;297;p2"/>
          <p:cNvGrpSpPr/>
          <p:nvPr/>
        </p:nvGrpSpPr>
        <p:grpSpPr>
          <a:xfrm>
            <a:off x="3862491" y="1191300"/>
            <a:ext cx="4824236" cy="1099200"/>
            <a:chOff x="3862520" y="1191300"/>
            <a:chExt cx="4290880" cy="1099200"/>
          </a:xfrm>
        </p:grpSpPr>
        <p:sp>
          <p:nvSpPr>
            <p:cNvPr id="298" name="Google Shape;298;p2"/>
            <p:cNvSpPr/>
            <p:nvPr/>
          </p:nvSpPr>
          <p:spPr>
            <a:xfrm flipH="1">
              <a:off x="4755000" y="1191300"/>
              <a:ext cx="3398400" cy="1099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9" name="Google Shape;299;p2"/>
            <p:cNvGrpSpPr/>
            <p:nvPr/>
          </p:nvGrpSpPr>
          <p:grpSpPr>
            <a:xfrm flipH="1">
              <a:off x="5117536" y="1241417"/>
              <a:ext cx="1981651" cy="998966"/>
              <a:chOff x="1699223" y="1296908"/>
              <a:chExt cx="1940702" cy="998966"/>
            </a:xfrm>
          </p:grpSpPr>
          <p:sp>
            <p:nvSpPr>
              <p:cNvPr id="300" name="Google Shape;300;p2"/>
              <p:cNvSpPr txBox="1"/>
              <p:nvPr/>
            </p:nvSpPr>
            <p:spPr>
              <a:xfrm>
                <a:off x="1699223" y="1296908"/>
                <a:ext cx="1940700" cy="34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Problem</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301" name="Google Shape;301;p2"/>
              <p:cNvSpPr txBox="1"/>
              <p:nvPr/>
            </p:nvSpPr>
            <p:spPr>
              <a:xfrm>
                <a:off x="1699225" y="1569574"/>
                <a:ext cx="19407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With an increasing number of news platforms sources that can spread misinformation</a:t>
                </a:r>
                <a:endParaRPr b="0" i="0" sz="1200" u="none" cap="none" strike="noStrike">
                  <a:solidFill>
                    <a:schemeClr val="lt1"/>
                  </a:solidFill>
                  <a:latin typeface="Roboto"/>
                  <a:ea typeface="Roboto"/>
                  <a:cs typeface="Roboto"/>
                  <a:sym typeface="Roboto"/>
                </a:endParaRPr>
              </a:p>
            </p:txBody>
          </p:sp>
        </p:grpSp>
        <p:sp>
          <p:nvSpPr>
            <p:cNvPr id="302" name="Google Shape;302;p2"/>
            <p:cNvSpPr/>
            <p:nvPr/>
          </p:nvSpPr>
          <p:spPr>
            <a:xfrm flipH="1">
              <a:off x="7256192" y="1377750"/>
              <a:ext cx="741600" cy="7263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
            <p:cNvSpPr/>
            <p:nvPr/>
          </p:nvSpPr>
          <p:spPr>
            <a:xfrm flipH="1">
              <a:off x="3862520" y="1506075"/>
              <a:ext cx="479700" cy="469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1</a:t>
              </a:r>
              <a:endParaRPr b="0" i="0" sz="1400" u="none" cap="none" strike="noStrike">
                <a:solidFill>
                  <a:srgbClr val="000000"/>
                </a:solidFill>
                <a:latin typeface="Arial"/>
                <a:ea typeface="Arial"/>
                <a:cs typeface="Arial"/>
                <a:sym typeface="Arial"/>
              </a:endParaRPr>
            </a:p>
          </p:txBody>
        </p:sp>
        <p:cxnSp>
          <p:nvCxnSpPr>
            <p:cNvPr id="304" name="Google Shape;304;p2"/>
            <p:cNvCxnSpPr>
              <a:stCxn id="298" idx="3"/>
              <a:endCxn id="303" idx="2"/>
            </p:cNvCxnSpPr>
            <p:nvPr/>
          </p:nvCxnSpPr>
          <p:spPr>
            <a:xfrm rot="10800000">
              <a:off x="4342200" y="1740900"/>
              <a:ext cx="412800" cy="0"/>
            </a:xfrm>
            <a:prstGeom prst="straightConnector1">
              <a:avLst/>
            </a:prstGeom>
            <a:noFill/>
            <a:ln cap="flat" cmpd="sng" w="9525">
              <a:solidFill>
                <a:schemeClr val="dk1"/>
              </a:solidFill>
              <a:prstDash val="solid"/>
              <a:round/>
              <a:headEnd len="sm" w="sm" type="none"/>
              <a:tailEnd len="sm" w="sm" type="none"/>
            </a:ln>
          </p:spPr>
        </p:cxnSp>
      </p:grpSp>
      <p:grpSp>
        <p:nvGrpSpPr>
          <p:cNvPr id="305" name="Google Shape;305;p2"/>
          <p:cNvGrpSpPr/>
          <p:nvPr/>
        </p:nvGrpSpPr>
        <p:grpSpPr>
          <a:xfrm>
            <a:off x="7451650" y="1525193"/>
            <a:ext cx="350703" cy="431557"/>
            <a:chOff x="9099575" y="1917030"/>
            <a:chExt cx="350703" cy="431557"/>
          </a:xfrm>
        </p:grpSpPr>
        <p:sp>
          <p:nvSpPr>
            <p:cNvPr id="306" name="Google Shape;306;p2"/>
            <p:cNvSpPr/>
            <p:nvPr/>
          </p:nvSpPr>
          <p:spPr>
            <a:xfrm>
              <a:off x="9099575" y="1917030"/>
              <a:ext cx="350703" cy="431557"/>
            </a:xfrm>
            <a:custGeom>
              <a:rect b="b" l="l" r="r" t="t"/>
              <a:pathLst>
                <a:path extrusionOk="0" h="8572" w="6966">
                  <a:moveTo>
                    <a:pt x="350" y="0"/>
                  </a:moveTo>
                  <a:cubicBezTo>
                    <a:pt x="157" y="0"/>
                    <a:pt x="0" y="157"/>
                    <a:pt x="0" y="350"/>
                  </a:cubicBezTo>
                  <a:lnTo>
                    <a:pt x="0" y="8227"/>
                  </a:lnTo>
                  <a:cubicBezTo>
                    <a:pt x="0" y="8414"/>
                    <a:pt x="157" y="8571"/>
                    <a:pt x="350" y="8571"/>
                  </a:cubicBezTo>
                  <a:lnTo>
                    <a:pt x="6616" y="8571"/>
                  </a:lnTo>
                  <a:cubicBezTo>
                    <a:pt x="6809" y="8571"/>
                    <a:pt x="6966" y="8414"/>
                    <a:pt x="6966" y="8227"/>
                  </a:cubicBezTo>
                  <a:lnTo>
                    <a:pt x="6966" y="350"/>
                  </a:lnTo>
                  <a:cubicBezTo>
                    <a:pt x="6966" y="157"/>
                    <a:pt x="6809" y="0"/>
                    <a:pt x="6616" y="0"/>
                  </a:cubicBezTo>
                  <a:close/>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
            <p:cNvSpPr/>
            <p:nvPr/>
          </p:nvSpPr>
          <p:spPr>
            <a:xfrm>
              <a:off x="9127366" y="2000403"/>
              <a:ext cx="295122" cy="319590"/>
            </a:xfrm>
            <a:custGeom>
              <a:rect b="b" l="l" r="r" t="t"/>
              <a:pathLst>
                <a:path extrusionOk="0" h="6348" w="5862">
                  <a:moveTo>
                    <a:pt x="1" y="1"/>
                  </a:moveTo>
                  <a:lnTo>
                    <a:pt x="1" y="6176"/>
                  </a:lnTo>
                  <a:cubicBezTo>
                    <a:pt x="1" y="6272"/>
                    <a:pt x="77" y="6348"/>
                    <a:pt x="173" y="6348"/>
                  </a:cubicBezTo>
                  <a:lnTo>
                    <a:pt x="5689" y="6348"/>
                  </a:lnTo>
                  <a:cubicBezTo>
                    <a:pt x="5785" y="6348"/>
                    <a:pt x="5861" y="6272"/>
                    <a:pt x="5861" y="6176"/>
                  </a:cubicBezTo>
                  <a:lnTo>
                    <a:pt x="5861" y="1"/>
                  </a:lnTo>
                  <a:close/>
                </a:path>
              </a:pathLst>
            </a:custGeom>
            <a:solidFill>
              <a:srgbClr val="F9F6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
            <p:cNvSpPr/>
            <p:nvPr/>
          </p:nvSpPr>
          <p:spPr>
            <a:xfrm>
              <a:off x="9127366" y="1944821"/>
              <a:ext cx="295122" cy="56638"/>
            </a:xfrm>
            <a:custGeom>
              <a:rect b="b" l="l" r="r" t="t"/>
              <a:pathLst>
                <a:path extrusionOk="0" h="1125" w="5862">
                  <a:moveTo>
                    <a:pt x="173" y="0"/>
                  </a:moveTo>
                  <a:cubicBezTo>
                    <a:pt x="77" y="0"/>
                    <a:pt x="1" y="81"/>
                    <a:pt x="1" y="173"/>
                  </a:cubicBezTo>
                  <a:lnTo>
                    <a:pt x="1" y="1125"/>
                  </a:lnTo>
                  <a:lnTo>
                    <a:pt x="5861" y="1125"/>
                  </a:lnTo>
                  <a:lnTo>
                    <a:pt x="5861" y="178"/>
                  </a:lnTo>
                  <a:cubicBezTo>
                    <a:pt x="5861" y="81"/>
                    <a:pt x="5785" y="0"/>
                    <a:pt x="568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
            <p:cNvSpPr/>
            <p:nvPr/>
          </p:nvSpPr>
          <p:spPr>
            <a:xfrm>
              <a:off x="9149317" y="2234763"/>
              <a:ext cx="251977" cy="64089"/>
            </a:xfrm>
            <a:custGeom>
              <a:rect b="b" l="l" r="r" t="t"/>
              <a:pathLst>
                <a:path extrusionOk="0" h="1273" w="5005">
                  <a:moveTo>
                    <a:pt x="132" y="1"/>
                  </a:moveTo>
                  <a:cubicBezTo>
                    <a:pt x="61" y="1"/>
                    <a:pt x="0" y="62"/>
                    <a:pt x="0" y="133"/>
                  </a:cubicBezTo>
                  <a:lnTo>
                    <a:pt x="0" y="1146"/>
                  </a:lnTo>
                  <a:cubicBezTo>
                    <a:pt x="0" y="1217"/>
                    <a:pt x="61" y="1272"/>
                    <a:pt x="132" y="1272"/>
                  </a:cubicBezTo>
                  <a:lnTo>
                    <a:pt x="4878" y="1272"/>
                  </a:lnTo>
                  <a:cubicBezTo>
                    <a:pt x="4949" y="1272"/>
                    <a:pt x="5005" y="1217"/>
                    <a:pt x="5005" y="1146"/>
                  </a:cubicBezTo>
                  <a:lnTo>
                    <a:pt x="5005" y="133"/>
                  </a:lnTo>
                  <a:cubicBezTo>
                    <a:pt x="5005" y="62"/>
                    <a:pt x="4949" y="1"/>
                    <a:pt x="48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
            <p:cNvSpPr/>
            <p:nvPr/>
          </p:nvSpPr>
          <p:spPr>
            <a:xfrm>
              <a:off x="9296981" y="2060365"/>
              <a:ext cx="104315" cy="12788"/>
            </a:xfrm>
            <a:custGeom>
              <a:rect b="b" l="l" r="r" t="t"/>
              <a:pathLst>
                <a:path extrusionOk="0" h="254" w="2072">
                  <a:moveTo>
                    <a:pt x="137" y="0"/>
                  </a:moveTo>
                  <a:cubicBezTo>
                    <a:pt x="61" y="0"/>
                    <a:pt x="0" y="66"/>
                    <a:pt x="10" y="142"/>
                  </a:cubicBezTo>
                  <a:cubicBezTo>
                    <a:pt x="20" y="203"/>
                    <a:pt x="76" y="253"/>
                    <a:pt x="142" y="253"/>
                  </a:cubicBezTo>
                  <a:lnTo>
                    <a:pt x="1935" y="253"/>
                  </a:lnTo>
                  <a:cubicBezTo>
                    <a:pt x="2011" y="253"/>
                    <a:pt x="2072" y="187"/>
                    <a:pt x="2062" y="111"/>
                  </a:cubicBezTo>
                  <a:cubicBezTo>
                    <a:pt x="2057" y="46"/>
                    <a:pt x="1996" y="0"/>
                    <a:pt x="19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
            <p:cNvSpPr/>
            <p:nvPr/>
          </p:nvSpPr>
          <p:spPr>
            <a:xfrm>
              <a:off x="9316113" y="2031769"/>
              <a:ext cx="83673" cy="12536"/>
            </a:xfrm>
            <a:custGeom>
              <a:rect b="b" l="l" r="r" t="t"/>
              <a:pathLst>
                <a:path extrusionOk="0" h="249" w="1662">
                  <a:moveTo>
                    <a:pt x="127" y="1"/>
                  </a:moveTo>
                  <a:cubicBezTo>
                    <a:pt x="61" y="1"/>
                    <a:pt x="0" y="56"/>
                    <a:pt x="5" y="127"/>
                  </a:cubicBezTo>
                  <a:cubicBezTo>
                    <a:pt x="5" y="198"/>
                    <a:pt x="66" y="249"/>
                    <a:pt x="137" y="249"/>
                  </a:cubicBezTo>
                  <a:lnTo>
                    <a:pt x="1535" y="249"/>
                  </a:lnTo>
                  <a:cubicBezTo>
                    <a:pt x="1601" y="249"/>
                    <a:pt x="1662" y="193"/>
                    <a:pt x="1657" y="122"/>
                  </a:cubicBezTo>
                  <a:cubicBezTo>
                    <a:pt x="1657" y="51"/>
                    <a:pt x="1596" y="1"/>
                    <a:pt x="15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
            <p:cNvSpPr/>
            <p:nvPr/>
          </p:nvSpPr>
          <p:spPr>
            <a:xfrm>
              <a:off x="9296981" y="2089918"/>
              <a:ext cx="104315" cy="12536"/>
            </a:xfrm>
            <a:custGeom>
              <a:rect b="b" l="l" r="r" t="t"/>
              <a:pathLst>
                <a:path extrusionOk="0" h="249" w="2072">
                  <a:moveTo>
                    <a:pt x="137" y="1"/>
                  </a:moveTo>
                  <a:cubicBezTo>
                    <a:pt x="61" y="1"/>
                    <a:pt x="0" y="61"/>
                    <a:pt x="10" y="142"/>
                  </a:cubicBezTo>
                  <a:cubicBezTo>
                    <a:pt x="20" y="203"/>
                    <a:pt x="76" y="249"/>
                    <a:pt x="142" y="249"/>
                  </a:cubicBezTo>
                  <a:lnTo>
                    <a:pt x="1935" y="249"/>
                  </a:lnTo>
                  <a:cubicBezTo>
                    <a:pt x="2011" y="249"/>
                    <a:pt x="2072" y="188"/>
                    <a:pt x="2062" y="107"/>
                  </a:cubicBezTo>
                  <a:cubicBezTo>
                    <a:pt x="2057" y="46"/>
                    <a:pt x="1996"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
            <p:cNvSpPr/>
            <p:nvPr/>
          </p:nvSpPr>
          <p:spPr>
            <a:xfrm>
              <a:off x="9296981" y="2119270"/>
              <a:ext cx="104315" cy="12788"/>
            </a:xfrm>
            <a:custGeom>
              <a:rect b="b" l="l" r="r" t="t"/>
              <a:pathLst>
                <a:path extrusionOk="0" h="254" w="2072">
                  <a:moveTo>
                    <a:pt x="137" y="0"/>
                  </a:moveTo>
                  <a:cubicBezTo>
                    <a:pt x="61" y="0"/>
                    <a:pt x="0" y="66"/>
                    <a:pt x="10" y="142"/>
                  </a:cubicBezTo>
                  <a:cubicBezTo>
                    <a:pt x="20" y="208"/>
                    <a:pt x="76" y="253"/>
                    <a:pt x="142" y="253"/>
                  </a:cubicBezTo>
                  <a:lnTo>
                    <a:pt x="1935" y="253"/>
                  </a:lnTo>
                  <a:cubicBezTo>
                    <a:pt x="2011" y="253"/>
                    <a:pt x="2072" y="188"/>
                    <a:pt x="2062" y="112"/>
                  </a:cubicBezTo>
                  <a:cubicBezTo>
                    <a:pt x="2057" y="51"/>
                    <a:pt x="1996" y="0"/>
                    <a:pt x="19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
            <p:cNvSpPr/>
            <p:nvPr/>
          </p:nvSpPr>
          <p:spPr>
            <a:xfrm>
              <a:off x="9148813" y="2148067"/>
              <a:ext cx="252480" cy="12536"/>
            </a:xfrm>
            <a:custGeom>
              <a:rect b="b" l="l" r="r" t="t"/>
              <a:pathLst>
                <a:path extrusionOk="0" h="249" w="5015">
                  <a:moveTo>
                    <a:pt x="137" y="1"/>
                  </a:moveTo>
                  <a:cubicBezTo>
                    <a:pt x="61" y="1"/>
                    <a:pt x="0" y="66"/>
                    <a:pt x="10" y="142"/>
                  </a:cubicBezTo>
                  <a:cubicBezTo>
                    <a:pt x="15" y="203"/>
                    <a:pt x="76" y="249"/>
                    <a:pt x="142" y="249"/>
                  </a:cubicBezTo>
                  <a:lnTo>
                    <a:pt x="4878" y="249"/>
                  </a:lnTo>
                  <a:cubicBezTo>
                    <a:pt x="4954" y="249"/>
                    <a:pt x="5015" y="188"/>
                    <a:pt x="5005" y="112"/>
                  </a:cubicBezTo>
                  <a:cubicBezTo>
                    <a:pt x="5000" y="46"/>
                    <a:pt x="4939" y="1"/>
                    <a:pt x="487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
            <p:cNvSpPr/>
            <p:nvPr/>
          </p:nvSpPr>
          <p:spPr>
            <a:xfrm>
              <a:off x="9148813" y="2177419"/>
              <a:ext cx="252480" cy="12788"/>
            </a:xfrm>
            <a:custGeom>
              <a:rect b="b" l="l" r="r" t="t"/>
              <a:pathLst>
                <a:path extrusionOk="0" h="254" w="5015">
                  <a:moveTo>
                    <a:pt x="137" y="0"/>
                  </a:moveTo>
                  <a:cubicBezTo>
                    <a:pt x="61" y="0"/>
                    <a:pt x="0" y="66"/>
                    <a:pt x="10" y="142"/>
                  </a:cubicBezTo>
                  <a:cubicBezTo>
                    <a:pt x="15" y="208"/>
                    <a:pt x="76" y="253"/>
                    <a:pt x="142" y="253"/>
                  </a:cubicBezTo>
                  <a:lnTo>
                    <a:pt x="4878" y="253"/>
                  </a:lnTo>
                  <a:cubicBezTo>
                    <a:pt x="4954" y="253"/>
                    <a:pt x="5015" y="188"/>
                    <a:pt x="5005" y="112"/>
                  </a:cubicBezTo>
                  <a:cubicBezTo>
                    <a:pt x="5000" y="51"/>
                    <a:pt x="4939" y="0"/>
                    <a:pt x="487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
            <p:cNvSpPr/>
            <p:nvPr/>
          </p:nvSpPr>
          <p:spPr>
            <a:xfrm>
              <a:off x="9148813" y="2206972"/>
              <a:ext cx="182350" cy="12838"/>
            </a:xfrm>
            <a:custGeom>
              <a:rect b="b" l="l" r="r" t="t"/>
              <a:pathLst>
                <a:path extrusionOk="0" h="255" w="3622">
                  <a:moveTo>
                    <a:pt x="137" y="1"/>
                  </a:moveTo>
                  <a:cubicBezTo>
                    <a:pt x="61" y="1"/>
                    <a:pt x="0" y="67"/>
                    <a:pt x="10" y="143"/>
                  </a:cubicBezTo>
                  <a:cubicBezTo>
                    <a:pt x="15" y="208"/>
                    <a:pt x="76" y="254"/>
                    <a:pt x="142" y="254"/>
                  </a:cubicBezTo>
                  <a:lnTo>
                    <a:pt x="3485" y="254"/>
                  </a:lnTo>
                  <a:cubicBezTo>
                    <a:pt x="3561" y="254"/>
                    <a:pt x="3622" y="188"/>
                    <a:pt x="3612" y="112"/>
                  </a:cubicBezTo>
                  <a:cubicBezTo>
                    <a:pt x="3602" y="46"/>
                    <a:pt x="3546" y="1"/>
                    <a:pt x="34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
            <p:cNvSpPr/>
            <p:nvPr/>
          </p:nvSpPr>
          <p:spPr>
            <a:xfrm>
              <a:off x="9149317" y="2030762"/>
              <a:ext cx="133163" cy="101294"/>
            </a:xfrm>
            <a:custGeom>
              <a:rect b="b" l="l" r="r" t="t"/>
              <a:pathLst>
                <a:path extrusionOk="0" h="2012" w="2645">
                  <a:moveTo>
                    <a:pt x="132" y="0"/>
                  </a:moveTo>
                  <a:cubicBezTo>
                    <a:pt x="61" y="0"/>
                    <a:pt x="0" y="61"/>
                    <a:pt x="0" y="132"/>
                  </a:cubicBezTo>
                  <a:lnTo>
                    <a:pt x="0" y="1880"/>
                  </a:lnTo>
                  <a:cubicBezTo>
                    <a:pt x="0" y="1956"/>
                    <a:pt x="61" y="2011"/>
                    <a:pt x="132" y="2011"/>
                  </a:cubicBezTo>
                  <a:lnTo>
                    <a:pt x="2518" y="2011"/>
                  </a:lnTo>
                  <a:cubicBezTo>
                    <a:pt x="2589" y="2011"/>
                    <a:pt x="2644" y="1956"/>
                    <a:pt x="2644" y="1880"/>
                  </a:cubicBezTo>
                  <a:lnTo>
                    <a:pt x="2644" y="132"/>
                  </a:lnTo>
                  <a:cubicBezTo>
                    <a:pt x="2644" y="61"/>
                    <a:pt x="2589" y="0"/>
                    <a:pt x="25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 name="Google Shape;318;p2"/>
          <p:cNvGrpSpPr/>
          <p:nvPr/>
        </p:nvGrpSpPr>
        <p:grpSpPr>
          <a:xfrm>
            <a:off x="7411217" y="3973731"/>
            <a:ext cx="431563" cy="414139"/>
            <a:chOff x="10730480" y="2546706"/>
            <a:chExt cx="431563" cy="414139"/>
          </a:xfrm>
        </p:grpSpPr>
        <p:sp>
          <p:nvSpPr>
            <p:cNvPr id="319" name="Google Shape;319;p2"/>
            <p:cNvSpPr/>
            <p:nvPr/>
          </p:nvSpPr>
          <p:spPr>
            <a:xfrm>
              <a:off x="11119150" y="2960599"/>
              <a:ext cx="806" cy="50"/>
            </a:xfrm>
            <a:custGeom>
              <a:rect b="b" l="l" r="r" t="t"/>
              <a:pathLst>
                <a:path extrusionOk="0" h="1" w="16">
                  <a:moveTo>
                    <a:pt x="1" y="0"/>
                  </a:moveTo>
                  <a:lnTo>
                    <a:pt x="16" y="0"/>
                  </a:lnTo>
                  <a:lnTo>
                    <a:pt x="16" y="0"/>
                  </a:lnTo>
                  <a:cubicBezTo>
                    <a:pt x="11" y="0"/>
                    <a:pt x="6" y="0"/>
                    <a:pt x="1" y="0"/>
                  </a:cubicBezTo>
                  <a:close/>
                </a:path>
              </a:pathLst>
            </a:custGeom>
            <a:solidFill>
              <a:srgbClr val="90D8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
            <p:cNvSpPr/>
            <p:nvPr/>
          </p:nvSpPr>
          <p:spPr>
            <a:xfrm>
              <a:off x="10730480" y="2546706"/>
              <a:ext cx="388462" cy="413937"/>
            </a:xfrm>
            <a:custGeom>
              <a:rect b="b" l="l" r="r" t="t"/>
              <a:pathLst>
                <a:path extrusionOk="0" h="8222" w="7716">
                  <a:moveTo>
                    <a:pt x="350" y="0"/>
                  </a:moveTo>
                  <a:cubicBezTo>
                    <a:pt x="158" y="0"/>
                    <a:pt x="1" y="157"/>
                    <a:pt x="1" y="350"/>
                  </a:cubicBezTo>
                  <a:lnTo>
                    <a:pt x="1" y="7386"/>
                  </a:lnTo>
                  <a:cubicBezTo>
                    <a:pt x="1" y="7847"/>
                    <a:pt x="376" y="8221"/>
                    <a:pt x="837" y="8221"/>
                  </a:cubicBezTo>
                  <a:lnTo>
                    <a:pt x="7716" y="8221"/>
                  </a:lnTo>
                  <a:cubicBezTo>
                    <a:pt x="7260" y="8211"/>
                    <a:pt x="6900" y="7826"/>
                    <a:pt x="6900" y="7370"/>
                  </a:cubicBezTo>
                  <a:lnTo>
                    <a:pt x="6900" y="350"/>
                  </a:lnTo>
                  <a:cubicBezTo>
                    <a:pt x="6900" y="157"/>
                    <a:pt x="6743" y="0"/>
                    <a:pt x="65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
            <p:cNvSpPr/>
            <p:nvPr/>
          </p:nvSpPr>
          <p:spPr>
            <a:xfrm>
              <a:off x="11077866" y="2583660"/>
              <a:ext cx="84177" cy="377185"/>
            </a:xfrm>
            <a:custGeom>
              <a:rect b="b" l="l" r="r" t="t"/>
              <a:pathLst>
                <a:path extrusionOk="0" h="7492" w="1672">
                  <a:moveTo>
                    <a:pt x="0" y="1"/>
                  </a:moveTo>
                  <a:lnTo>
                    <a:pt x="0" y="6642"/>
                  </a:lnTo>
                  <a:cubicBezTo>
                    <a:pt x="0" y="7077"/>
                    <a:pt x="324" y="7447"/>
                    <a:pt x="760" y="7487"/>
                  </a:cubicBezTo>
                  <a:cubicBezTo>
                    <a:pt x="787" y="7490"/>
                    <a:pt x="813" y="7491"/>
                    <a:pt x="839" y="7491"/>
                  </a:cubicBezTo>
                  <a:cubicBezTo>
                    <a:pt x="1300" y="7491"/>
                    <a:pt x="1672" y="7117"/>
                    <a:pt x="1672" y="6652"/>
                  </a:cubicBezTo>
                  <a:lnTo>
                    <a:pt x="1672" y="1723"/>
                  </a:lnTo>
                  <a:cubicBezTo>
                    <a:pt x="1672" y="1530"/>
                    <a:pt x="1515" y="1373"/>
                    <a:pt x="1322" y="1373"/>
                  </a:cubicBezTo>
                  <a:lnTo>
                    <a:pt x="552" y="1373"/>
                  </a:lnTo>
                  <a:lnTo>
                    <a:pt x="552" y="350"/>
                  </a:lnTo>
                  <a:cubicBezTo>
                    <a:pt x="552" y="158"/>
                    <a:pt x="395" y="1"/>
                    <a:pt x="203"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
            <p:cNvSpPr/>
            <p:nvPr/>
          </p:nvSpPr>
          <p:spPr>
            <a:xfrm>
              <a:off x="11105657" y="2618348"/>
              <a:ext cx="27841" cy="314052"/>
            </a:xfrm>
            <a:custGeom>
              <a:rect b="b" l="l" r="r" t="t"/>
              <a:pathLst>
                <a:path extrusionOk="0" h="6238" w="553">
                  <a:moveTo>
                    <a:pt x="0" y="0"/>
                  </a:moveTo>
                  <a:lnTo>
                    <a:pt x="0" y="5953"/>
                  </a:lnTo>
                  <a:cubicBezTo>
                    <a:pt x="0" y="6106"/>
                    <a:pt x="123" y="6237"/>
                    <a:pt x="275" y="6237"/>
                  </a:cubicBezTo>
                  <a:cubicBezTo>
                    <a:pt x="283" y="6237"/>
                    <a:pt x="291" y="6237"/>
                    <a:pt x="299" y="6236"/>
                  </a:cubicBezTo>
                  <a:cubicBezTo>
                    <a:pt x="441" y="6226"/>
                    <a:pt x="552" y="6104"/>
                    <a:pt x="552" y="5958"/>
                  </a:cubicBezTo>
                  <a:lnTo>
                    <a:pt x="552" y="350"/>
                  </a:lnTo>
                  <a:cubicBezTo>
                    <a:pt x="552" y="158"/>
                    <a:pt x="395"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
            <p:cNvSpPr/>
            <p:nvPr/>
          </p:nvSpPr>
          <p:spPr>
            <a:xfrm>
              <a:off x="10751675" y="2772658"/>
              <a:ext cx="305040" cy="12536"/>
            </a:xfrm>
            <a:custGeom>
              <a:rect b="b" l="l" r="r" t="t"/>
              <a:pathLst>
                <a:path extrusionOk="0" h="249" w="6059">
                  <a:moveTo>
                    <a:pt x="137" y="0"/>
                  </a:moveTo>
                  <a:cubicBezTo>
                    <a:pt x="61" y="0"/>
                    <a:pt x="0" y="61"/>
                    <a:pt x="5" y="137"/>
                  </a:cubicBezTo>
                  <a:cubicBezTo>
                    <a:pt x="15" y="203"/>
                    <a:pt x="71" y="248"/>
                    <a:pt x="137" y="248"/>
                  </a:cubicBezTo>
                  <a:lnTo>
                    <a:pt x="5917" y="248"/>
                  </a:lnTo>
                  <a:cubicBezTo>
                    <a:pt x="5998" y="248"/>
                    <a:pt x="6059" y="183"/>
                    <a:pt x="6049" y="107"/>
                  </a:cubicBezTo>
                  <a:cubicBezTo>
                    <a:pt x="6038" y="46"/>
                    <a:pt x="5983" y="0"/>
                    <a:pt x="591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
            <p:cNvSpPr/>
            <p:nvPr/>
          </p:nvSpPr>
          <p:spPr>
            <a:xfrm>
              <a:off x="10751675" y="2814697"/>
              <a:ext cx="305040" cy="12586"/>
            </a:xfrm>
            <a:custGeom>
              <a:rect b="b" l="l" r="r" t="t"/>
              <a:pathLst>
                <a:path extrusionOk="0" h="250" w="6059">
                  <a:moveTo>
                    <a:pt x="137" y="1"/>
                  </a:moveTo>
                  <a:cubicBezTo>
                    <a:pt x="61" y="1"/>
                    <a:pt x="0" y="67"/>
                    <a:pt x="5" y="143"/>
                  </a:cubicBezTo>
                  <a:cubicBezTo>
                    <a:pt x="15" y="204"/>
                    <a:pt x="71" y="249"/>
                    <a:pt x="137" y="249"/>
                  </a:cubicBezTo>
                  <a:lnTo>
                    <a:pt x="5917" y="249"/>
                  </a:lnTo>
                  <a:cubicBezTo>
                    <a:pt x="5998" y="249"/>
                    <a:pt x="6059" y="188"/>
                    <a:pt x="6049" y="112"/>
                  </a:cubicBezTo>
                  <a:cubicBezTo>
                    <a:pt x="6038" y="47"/>
                    <a:pt x="5983" y="1"/>
                    <a:pt x="59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
            <p:cNvSpPr/>
            <p:nvPr/>
          </p:nvSpPr>
          <p:spPr>
            <a:xfrm>
              <a:off x="10751675" y="2856786"/>
              <a:ext cx="305040" cy="12838"/>
            </a:xfrm>
            <a:custGeom>
              <a:rect b="b" l="l" r="r" t="t"/>
              <a:pathLst>
                <a:path extrusionOk="0" h="255" w="6059">
                  <a:moveTo>
                    <a:pt x="137" y="1"/>
                  </a:moveTo>
                  <a:cubicBezTo>
                    <a:pt x="61" y="1"/>
                    <a:pt x="0" y="67"/>
                    <a:pt x="5" y="143"/>
                  </a:cubicBezTo>
                  <a:cubicBezTo>
                    <a:pt x="15" y="208"/>
                    <a:pt x="71" y="254"/>
                    <a:pt x="137" y="254"/>
                  </a:cubicBezTo>
                  <a:lnTo>
                    <a:pt x="5917" y="254"/>
                  </a:lnTo>
                  <a:cubicBezTo>
                    <a:pt x="5998" y="254"/>
                    <a:pt x="6059" y="188"/>
                    <a:pt x="6049" y="112"/>
                  </a:cubicBezTo>
                  <a:cubicBezTo>
                    <a:pt x="6038" y="46"/>
                    <a:pt x="5983" y="1"/>
                    <a:pt x="59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
            <p:cNvSpPr/>
            <p:nvPr/>
          </p:nvSpPr>
          <p:spPr>
            <a:xfrm>
              <a:off x="10751675" y="2898875"/>
              <a:ext cx="305040" cy="12788"/>
            </a:xfrm>
            <a:custGeom>
              <a:rect b="b" l="l" r="r" t="t"/>
              <a:pathLst>
                <a:path extrusionOk="0" h="254" w="6059">
                  <a:moveTo>
                    <a:pt x="137" y="1"/>
                  </a:moveTo>
                  <a:cubicBezTo>
                    <a:pt x="61" y="1"/>
                    <a:pt x="0" y="66"/>
                    <a:pt x="5" y="142"/>
                  </a:cubicBezTo>
                  <a:cubicBezTo>
                    <a:pt x="15" y="208"/>
                    <a:pt x="71" y="254"/>
                    <a:pt x="137" y="254"/>
                  </a:cubicBezTo>
                  <a:lnTo>
                    <a:pt x="5917" y="254"/>
                  </a:lnTo>
                  <a:cubicBezTo>
                    <a:pt x="5998" y="254"/>
                    <a:pt x="6059" y="188"/>
                    <a:pt x="6049" y="112"/>
                  </a:cubicBezTo>
                  <a:cubicBezTo>
                    <a:pt x="6038" y="46"/>
                    <a:pt x="5983" y="1"/>
                    <a:pt x="59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
            <p:cNvSpPr/>
            <p:nvPr/>
          </p:nvSpPr>
          <p:spPr>
            <a:xfrm>
              <a:off x="10751675" y="2646139"/>
              <a:ext cx="172683" cy="96964"/>
            </a:xfrm>
            <a:custGeom>
              <a:rect b="b" l="l" r="r" t="t"/>
              <a:pathLst>
                <a:path extrusionOk="0" h="1926" w="3430">
                  <a:moveTo>
                    <a:pt x="127" y="1"/>
                  </a:moveTo>
                  <a:cubicBezTo>
                    <a:pt x="56" y="1"/>
                    <a:pt x="0" y="56"/>
                    <a:pt x="0" y="127"/>
                  </a:cubicBezTo>
                  <a:lnTo>
                    <a:pt x="0" y="1794"/>
                  </a:lnTo>
                  <a:cubicBezTo>
                    <a:pt x="0" y="1870"/>
                    <a:pt x="56" y="1926"/>
                    <a:pt x="127" y="1926"/>
                  </a:cubicBezTo>
                  <a:lnTo>
                    <a:pt x="3303" y="1926"/>
                  </a:lnTo>
                  <a:cubicBezTo>
                    <a:pt x="3374" y="1926"/>
                    <a:pt x="3430" y="1870"/>
                    <a:pt x="3430" y="1794"/>
                  </a:cubicBezTo>
                  <a:lnTo>
                    <a:pt x="3430" y="127"/>
                  </a:lnTo>
                  <a:cubicBezTo>
                    <a:pt x="3430" y="56"/>
                    <a:pt x="3374" y="1"/>
                    <a:pt x="33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
            <p:cNvSpPr/>
            <p:nvPr/>
          </p:nvSpPr>
          <p:spPr>
            <a:xfrm>
              <a:off x="10939365" y="2730317"/>
              <a:ext cx="117354" cy="12788"/>
            </a:xfrm>
            <a:custGeom>
              <a:rect b="b" l="l" r="r" t="t"/>
              <a:pathLst>
                <a:path extrusionOk="0" h="254" w="2331">
                  <a:moveTo>
                    <a:pt x="137" y="0"/>
                  </a:moveTo>
                  <a:cubicBezTo>
                    <a:pt x="61" y="0"/>
                    <a:pt x="1" y="66"/>
                    <a:pt x="6" y="142"/>
                  </a:cubicBezTo>
                  <a:cubicBezTo>
                    <a:pt x="16" y="208"/>
                    <a:pt x="71" y="254"/>
                    <a:pt x="137" y="254"/>
                  </a:cubicBezTo>
                  <a:lnTo>
                    <a:pt x="2189" y="254"/>
                  </a:lnTo>
                  <a:cubicBezTo>
                    <a:pt x="2270" y="254"/>
                    <a:pt x="2331" y="188"/>
                    <a:pt x="2321" y="112"/>
                  </a:cubicBezTo>
                  <a:cubicBezTo>
                    <a:pt x="2310" y="51"/>
                    <a:pt x="2255" y="0"/>
                    <a:pt x="2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
            <p:cNvSpPr/>
            <p:nvPr/>
          </p:nvSpPr>
          <p:spPr>
            <a:xfrm>
              <a:off x="10965645" y="2646139"/>
              <a:ext cx="91074" cy="12536"/>
            </a:xfrm>
            <a:custGeom>
              <a:rect b="b" l="l" r="r" t="t"/>
              <a:pathLst>
                <a:path extrusionOk="0" h="249" w="1809">
                  <a:moveTo>
                    <a:pt x="137" y="1"/>
                  </a:moveTo>
                  <a:cubicBezTo>
                    <a:pt x="61" y="1"/>
                    <a:pt x="0" y="66"/>
                    <a:pt x="5" y="142"/>
                  </a:cubicBezTo>
                  <a:cubicBezTo>
                    <a:pt x="15" y="203"/>
                    <a:pt x="76" y="249"/>
                    <a:pt x="137" y="249"/>
                  </a:cubicBezTo>
                  <a:lnTo>
                    <a:pt x="1667" y="249"/>
                  </a:lnTo>
                  <a:cubicBezTo>
                    <a:pt x="1748" y="249"/>
                    <a:pt x="1809" y="188"/>
                    <a:pt x="1799" y="112"/>
                  </a:cubicBezTo>
                  <a:cubicBezTo>
                    <a:pt x="1788" y="46"/>
                    <a:pt x="1733" y="1"/>
                    <a:pt x="16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
            <p:cNvSpPr/>
            <p:nvPr/>
          </p:nvSpPr>
          <p:spPr>
            <a:xfrm>
              <a:off x="10939365" y="2688228"/>
              <a:ext cx="117354" cy="12788"/>
            </a:xfrm>
            <a:custGeom>
              <a:rect b="b" l="l" r="r" t="t"/>
              <a:pathLst>
                <a:path extrusionOk="0" h="254" w="2331">
                  <a:moveTo>
                    <a:pt x="137" y="0"/>
                  </a:moveTo>
                  <a:cubicBezTo>
                    <a:pt x="61" y="0"/>
                    <a:pt x="1" y="66"/>
                    <a:pt x="6" y="142"/>
                  </a:cubicBezTo>
                  <a:cubicBezTo>
                    <a:pt x="16" y="208"/>
                    <a:pt x="71" y="254"/>
                    <a:pt x="137" y="254"/>
                  </a:cubicBezTo>
                  <a:lnTo>
                    <a:pt x="2189" y="254"/>
                  </a:lnTo>
                  <a:cubicBezTo>
                    <a:pt x="2270" y="254"/>
                    <a:pt x="2331" y="188"/>
                    <a:pt x="2321" y="112"/>
                  </a:cubicBezTo>
                  <a:cubicBezTo>
                    <a:pt x="2310" y="46"/>
                    <a:pt x="2255" y="0"/>
                    <a:pt x="2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
            <p:cNvSpPr/>
            <p:nvPr/>
          </p:nvSpPr>
          <p:spPr>
            <a:xfrm>
              <a:off x="10751675" y="2568606"/>
              <a:ext cx="304285" cy="54876"/>
            </a:xfrm>
            <a:custGeom>
              <a:rect b="b" l="l" r="r" t="t"/>
              <a:pathLst>
                <a:path extrusionOk="0" h="1090" w="6044">
                  <a:moveTo>
                    <a:pt x="127" y="1"/>
                  </a:moveTo>
                  <a:cubicBezTo>
                    <a:pt x="56" y="1"/>
                    <a:pt x="0" y="56"/>
                    <a:pt x="0" y="127"/>
                  </a:cubicBezTo>
                  <a:lnTo>
                    <a:pt x="0" y="958"/>
                  </a:lnTo>
                  <a:cubicBezTo>
                    <a:pt x="0" y="1029"/>
                    <a:pt x="56" y="1090"/>
                    <a:pt x="127" y="1090"/>
                  </a:cubicBezTo>
                  <a:lnTo>
                    <a:pt x="5912" y="1090"/>
                  </a:lnTo>
                  <a:cubicBezTo>
                    <a:pt x="5983" y="1090"/>
                    <a:pt x="6044" y="1029"/>
                    <a:pt x="6044" y="958"/>
                  </a:cubicBezTo>
                  <a:lnTo>
                    <a:pt x="6044" y="127"/>
                  </a:lnTo>
                  <a:cubicBezTo>
                    <a:pt x="6044" y="56"/>
                    <a:pt x="5983" y="1"/>
                    <a:pt x="59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2"/>
          <p:cNvGrpSpPr/>
          <p:nvPr/>
        </p:nvGrpSpPr>
        <p:grpSpPr>
          <a:xfrm>
            <a:off x="7944593" y="2745063"/>
            <a:ext cx="431564" cy="431564"/>
            <a:chOff x="10534080" y="1861650"/>
            <a:chExt cx="431564" cy="431564"/>
          </a:xfrm>
        </p:grpSpPr>
        <p:sp>
          <p:nvSpPr>
            <p:cNvPr id="333" name="Google Shape;333;p2"/>
            <p:cNvSpPr/>
            <p:nvPr/>
          </p:nvSpPr>
          <p:spPr>
            <a:xfrm>
              <a:off x="10922449" y="2236575"/>
              <a:ext cx="12838" cy="43146"/>
            </a:xfrm>
            <a:custGeom>
              <a:rect b="b" l="l" r="r" t="t"/>
              <a:pathLst>
                <a:path extrusionOk="0" h="857" w="255">
                  <a:moveTo>
                    <a:pt x="128" y="0"/>
                  </a:moveTo>
                  <a:cubicBezTo>
                    <a:pt x="57" y="5"/>
                    <a:pt x="1" y="66"/>
                    <a:pt x="1" y="132"/>
                  </a:cubicBezTo>
                  <a:lnTo>
                    <a:pt x="1" y="724"/>
                  </a:lnTo>
                  <a:cubicBezTo>
                    <a:pt x="1" y="795"/>
                    <a:pt x="57" y="856"/>
                    <a:pt x="128" y="856"/>
                  </a:cubicBezTo>
                  <a:cubicBezTo>
                    <a:pt x="130" y="856"/>
                    <a:pt x="133" y="856"/>
                    <a:pt x="136" y="856"/>
                  </a:cubicBezTo>
                  <a:cubicBezTo>
                    <a:pt x="203" y="856"/>
                    <a:pt x="254" y="798"/>
                    <a:pt x="254" y="735"/>
                  </a:cubicBezTo>
                  <a:lnTo>
                    <a:pt x="254" y="127"/>
                  </a:lnTo>
                  <a:cubicBezTo>
                    <a:pt x="254" y="56"/>
                    <a:pt x="199" y="0"/>
                    <a:pt x="128" y="0"/>
                  </a:cubicBezTo>
                  <a:close/>
                </a:path>
              </a:pathLst>
            </a:custGeom>
            <a:solidFill>
              <a:srgbClr val="4070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
            <p:cNvSpPr/>
            <p:nvPr/>
          </p:nvSpPr>
          <p:spPr>
            <a:xfrm>
              <a:off x="10534080" y="2247752"/>
              <a:ext cx="322913" cy="45462"/>
            </a:xfrm>
            <a:custGeom>
              <a:rect b="b" l="l" r="r" t="t"/>
              <a:pathLst>
                <a:path extrusionOk="0" h="903" w="6414">
                  <a:moveTo>
                    <a:pt x="0" y="1"/>
                  </a:moveTo>
                  <a:lnTo>
                    <a:pt x="0" y="553"/>
                  </a:lnTo>
                  <a:cubicBezTo>
                    <a:pt x="0" y="746"/>
                    <a:pt x="157" y="903"/>
                    <a:pt x="350" y="903"/>
                  </a:cubicBezTo>
                  <a:lnTo>
                    <a:pt x="6064" y="903"/>
                  </a:lnTo>
                  <a:cubicBezTo>
                    <a:pt x="6256" y="903"/>
                    <a:pt x="6413" y="746"/>
                    <a:pt x="6413" y="553"/>
                  </a:cubicBezTo>
                  <a:lnTo>
                    <a:pt x="6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
            <p:cNvSpPr/>
            <p:nvPr/>
          </p:nvSpPr>
          <p:spPr>
            <a:xfrm>
              <a:off x="10534080" y="2219710"/>
              <a:ext cx="322913" cy="45713"/>
            </a:xfrm>
            <a:custGeom>
              <a:rect b="b" l="l" r="r" t="t"/>
              <a:pathLst>
                <a:path extrusionOk="0" h="908" w="6414">
                  <a:moveTo>
                    <a:pt x="0" y="1"/>
                  </a:moveTo>
                  <a:lnTo>
                    <a:pt x="0" y="558"/>
                  </a:lnTo>
                  <a:cubicBezTo>
                    <a:pt x="0" y="750"/>
                    <a:pt x="157" y="907"/>
                    <a:pt x="350" y="907"/>
                  </a:cubicBezTo>
                  <a:lnTo>
                    <a:pt x="6064" y="907"/>
                  </a:lnTo>
                  <a:cubicBezTo>
                    <a:pt x="6256" y="907"/>
                    <a:pt x="6413" y="750"/>
                    <a:pt x="6413" y="558"/>
                  </a:cubicBezTo>
                  <a:lnTo>
                    <a:pt x="6413"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
            <p:cNvSpPr/>
            <p:nvPr/>
          </p:nvSpPr>
          <p:spPr>
            <a:xfrm>
              <a:off x="10534080" y="1884356"/>
              <a:ext cx="322913" cy="59961"/>
            </a:xfrm>
            <a:custGeom>
              <a:rect b="b" l="l" r="r" t="t"/>
              <a:pathLst>
                <a:path extrusionOk="0" h="1191" w="6414">
                  <a:moveTo>
                    <a:pt x="350" y="0"/>
                  </a:moveTo>
                  <a:cubicBezTo>
                    <a:pt x="157" y="0"/>
                    <a:pt x="0" y="157"/>
                    <a:pt x="0" y="350"/>
                  </a:cubicBezTo>
                  <a:lnTo>
                    <a:pt x="0" y="1191"/>
                  </a:lnTo>
                  <a:lnTo>
                    <a:pt x="6413" y="1191"/>
                  </a:lnTo>
                  <a:lnTo>
                    <a:pt x="6413" y="350"/>
                  </a:lnTo>
                  <a:cubicBezTo>
                    <a:pt x="6413" y="157"/>
                    <a:pt x="6256" y="0"/>
                    <a:pt x="60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
            <p:cNvSpPr/>
            <p:nvPr/>
          </p:nvSpPr>
          <p:spPr>
            <a:xfrm>
              <a:off x="10534080" y="1944268"/>
              <a:ext cx="322913" cy="293360"/>
            </a:xfrm>
            <a:custGeom>
              <a:rect b="b" l="l" r="r" t="t"/>
              <a:pathLst>
                <a:path extrusionOk="0" h="5827" w="6414">
                  <a:moveTo>
                    <a:pt x="0" y="1"/>
                  </a:moveTo>
                  <a:lnTo>
                    <a:pt x="0" y="5477"/>
                  </a:lnTo>
                  <a:cubicBezTo>
                    <a:pt x="0" y="5669"/>
                    <a:pt x="157" y="5826"/>
                    <a:pt x="350" y="5826"/>
                  </a:cubicBezTo>
                  <a:lnTo>
                    <a:pt x="6064" y="5826"/>
                  </a:lnTo>
                  <a:cubicBezTo>
                    <a:pt x="6256" y="5826"/>
                    <a:pt x="6413" y="5669"/>
                    <a:pt x="6413" y="5477"/>
                  </a:cubicBezTo>
                  <a:lnTo>
                    <a:pt x="641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
            <p:cNvSpPr/>
            <p:nvPr/>
          </p:nvSpPr>
          <p:spPr>
            <a:xfrm>
              <a:off x="10783494" y="1861650"/>
              <a:ext cx="27841" cy="45462"/>
            </a:xfrm>
            <a:custGeom>
              <a:rect b="b" l="l" r="r" t="t"/>
              <a:pathLst>
                <a:path extrusionOk="0" h="903" w="553">
                  <a:moveTo>
                    <a:pt x="178" y="1"/>
                  </a:moveTo>
                  <a:cubicBezTo>
                    <a:pt x="81" y="1"/>
                    <a:pt x="0" y="77"/>
                    <a:pt x="0" y="173"/>
                  </a:cubicBezTo>
                  <a:lnTo>
                    <a:pt x="0" y="730"/>
                  </a:lnTo>
                  <a:cubicBezTo>
                    <a:pt x="0" y="826"/>
                    <a:pt x="76" y="902"/>
                    <a:pt x="172" y="902"/>
                  </a:cubicBezTo>
                  <a:lnTo>
                    <a:pt x="380" y="902"/>
                  </a:lnTo>
                  <a:cubicBezTo>
                    <a:pt x="476" y="902"/>
                    <a:pt x="552" y="826"/>
                    <a:pt x="552" y="730"/>
                  </a:cubicBezTo>
                  <a:lnTo>
                    <a:pt x="552" y="173"/>
                  </a:lnTo>
                  <a:cubicBezTo>
                    <a:pt x="552" y="77"/>
                    <a:pt x="476" y="1"/>
                    <a:pt x="3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
            <p:cNvSpPr/>
            <p:nvPr/>
          </p:nvSpPr>
          <p:spPr>
            <a:xfrm>
              <a:off x="10715124" y="1861650"/>
              <a:ext cx="28093" cy="45462"/>
            </a:xfrm>
            <a:custGeom>
              <a:rect b="b" l="l" r="r" t="t"/>
              <a:pathLst>
                <a:path extrusionOk="0" h="903" w="558">
                  <a:moveTo>
                    <a:pt x="178" y="1"/>
                  </a:moveTo>
                  <a:cubicBezTo>
                    <a:pt x="82" y="1"/>
                    <a:pt x="1" y="77"/>
                    <a:pt x="1" y="173"/>
                  </a:cubicBezTo>
                  <a:lnTo>
                    <a:pt x="1" y="730"/>
                  </a:lnTo>
                  <a:cubicBezTo>
                    <a:pt x="1" y="826"/>
                    <a:pt x="82" y="902"/>
                    <a:pt x="178" y="902"/>
                  </a:cubicBezTo>
                  <a:lnTo>
                    <a:pt x="381" y="902"/>
                  </a:lnTo>
                  <a:cubicBezTo>
                    <a:pt x="477" y="902"/>
                    <a:pt x="558" y="826"/>
                    <a:pt x="558" y="730"/>
                  </a:cubicBezTo>
                  <a:lnTo>
                    <a:pt x="558" y="173"/>
                  </a:lnTo>
                  <a:cubicBezTo>
                    <a:pt x="558" y="77"/>
                    <a:pt x="477" y="1"/>
                    <a:pt x="3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
            <p:cNvSpPr/>
            <p:nvPr/>
          </p:nvSpPr>
          <p:spPr>
            <a:xfrm>
              <a:off x="10647812" y="1861650"/>
              <a:ext cx="27841" cy="45462"/>
            </a:xfrm>
            <a:custGeom>
              <a:rect b="b" l="l" r="r" t="t"/>
              <a:pathLst>
                <a:path extrusionOk="0" h="903" w="553">
                  <a:moveTo>
                    <a:pt x="173" y="1"/>
                  </a:moveTo>
                  <a:cubicBezTo>
                    <a:pt x="81" y="1"/>
                    <a:pt x="0" y="77"/>
                    <a:pt x="0" y="173"/>
                  </a:cubicBezTo>
                  <a:lnTo>
                    <a:pt x="0" y="730"/>
                  </a:lnTo>
                  <a:cubicBezTo>
                    <a:pt x="0" y="826"/>
                    <a:pt x="76" y="902"/>
                    <a:pt x="173" y="902"/>
                  </a:cubicBezTo>
                  <a:lnTo>
                    <a:pt x="380" y="902"/>
                  </a:lnTo>
                  <a:cubicBezTo>
                    <a:pt x="477" y="902"/>
                    <a:pt x="552" y="826"/>
                    <a:pt x="552" y="730"/>
                  </a:cubicBezTo>
                  <a:lnTo>
                    <a:pt x="552" y="173"/>
                  </a:lnTo>
                  <a:cubicBezTo>
                    <a:pt x="552" y="77"/>
                    <a:pt x="477" y="1"/>
                    <a:pt x="3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
            <p:cNvSpPr/>
            <p:nvPr/>
          </p:nvSpPr>
          <p:spPr>
            <a:xfrm>
              <a:off x="10579442" y="1861650"/>
              <a:ext cx="27841" cy="45462"/>
            </a:xfrm>
            <a:custGeom>
              <a:rect b="b" l="l" r="r" t="t"/>
              <a:pathLst>
                <a:path extrusionOk="0" h="903" w="553">
                  <a:moveTo>
                    <a:pt x="178" y="1"/>
                  </a:moveTo>
                  <a:cubicBezTo>
                    <a:pt x="82" y="1"/>
                    <a:pt x="1" y="77"/>
                    <a:pt x="1" y="173"/>
                  </a:cubicBezTo>
                  <a:lnTo>
                    <a:pt x="1" y="730"/>
                  </a:lnTo>
                  <a:cubicBezTo>
                    <a:pt x="1" y="826"/>
                    <a:pt x="82" y="902"/>
                    <a:pt x="178" y="902"/>
                  </a:cubicBezTo>
                  <a:lnTo>
                    <a:pt x="381" y="902"/>
                  </a:lnTo>
                  <a:cubicBezTo>
                    <a:pt x="477" y="902"/>
                    <a:pt x="553" y="826"/>
                    <a:pt x="553" y="730"/>
                  </a:cubicBezTo>
                  <a:lnTo>
                    <a:pt x="553" y="173"/>
                  </a:lnTo>
                  <a:cubicBezTo>
                    <a:pt x="553" y="77"/>
                    <a:pt x="477" y="1"/>
                    <a:pt x="3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
            <p:cNvSpPr/>
            <p:nvPr/>
          </p:nvSpPr>
          <p:spPr>
            <a:xfrm>
              <a:off x="10900800" y="1881033"/>
              <a:ext cx="56386" cy="42139"/>
            </a:xfrm>
            <a:custGeom>
              <a:rect b="b" l="l" r="r" t="t"/>
              <a:pathLst>
                <a:path extrusionOk="0" h="837" w="1120">
                  <a:moveTo>
                    <a:pt x="345" y="1"/>
                  </a:moveTo>
                  <a:cubicBezTo>
                    <a:pt x="152" y="1"/>
                    <a:pt x="0" y="158"/>
                    <a:pt x="0" y="350"/>
                  </a:cubicBezTo>
                  <a:lnTo>
                    <a:pt x="0" y="836"/>
                  </a:lnTo>
                  <a:lnTo>
                    <a:pt x="1120" y="836"/>
                  </a:lnTo>
                  <a:lnTo>
                    <a:pt x="1120" y="350"/>
                  </a:lnTo>
                  <a:cubicBezTo>
                    <a:pt x="1120" y="158"/>
                    <a:pt x="963" y="1"/>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
            <p:cNvSpPr/>
            <p:nvPr/>
          </p:nvSpPr>
          <p:spPr>
            <a:xfrm>
              <a:off x="10900800" y="1950913"/>
              <a:ext cx="56386" cy="308313"/>
            </a:xfrm>
            <a:custGeom>
              <a:rect b="b" l="l" r="r" t="t"/>
              <a:pathLst>
                <a:path extrusionOk="0" h="6124" w="1120">
                  <a:moveTo>
                    <a:pt x="0" y="1"/>
                  </a:moveTo>
                  <a:lnTo>
                    <a:pt x="0" y="5198"/>
                  </a:lnTo>
                  <a:cubicBezTo>
                    <a:pt x="0" y="5330"/>
                    <a:pt x="36" y="5461"/>
                    <a:pt x="107" y="5573"/>
                  </a:cubicBezTo>
                  <a:lnTo>
                    <a:pt x="411" y="6044"/>
                  </a:lnTo>
                  <a:cubicBezTo>
                    <a:pt x="446" y="6097"/>
                    <a:pt x="503" y="6124"/>
                    <a:pt x="560" y="6124"/>
                  </a:cubicBezTo>
                  <a:cubicBezTo>
                    <a:pt x="616" y="6124"/>
                    <a:pt x="672" y="6097"/>
                    <a:pt x="705" y="6044"/>
                  </a:cubicBezTo>
                  <a:lnTo>
                    <a:pt x="1008" y="5573"/>
                  </a:lnTo>
                  <a:cubicBezTo>
                    <a:pt x="1079" y="5461"/>
                    <a:pt x="1120" y="5330"/>
                    <a:pt x="1120" y="5198"/>
                  </a:cubicBezTo>
                  <a:lnTo>
                    <a:pt x="112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
            <p:cNvSpPr/>
            <p:nvPr/>
          </p:nvSpPr>
          <p:spPr>
            <a:xfrm>
              <a:off x="10892392" y="1923122"/>
              <a:ext cx="73252" cy="27841"/>
            </a:xfrm>
            <a:custGeom>
              <a:rect b="b" l="l" r="r" t="t"/>
              <a:pathLst>
                <a:path extrusionOk="0" h="553" w="1455">
                  <a:moveTo>
                    <a:pt x="137" y="0"/>
                  </a:moveTo>
                  <a:cubicBezTo>
                    <a:pt x="61" y="0"/>
                    <a:pt x="0" y="61"/>
                    <a:pt x="0" y="142"/>
                  </a:cubicBezTo>
                  <a:lnTo>
                    <a:pt x="0" y="416"/>
                  </a:lnTo>
                  <a:cubicBezTo>
                    <a:pt x="0" y="492"/>
                    <a:pt x="61" y="553"/>
                    <a:pt x="137" y="553"/>
                  </a:cubicBezTo>
                  <a:lnTo>
                    <a:pt x="1317" y="553"/>
                  </a:lnTo>
                  <a:cubicBezTo>
                    <a:pt x="1393" y="553"/>
                    <a:pt x="1454" y="492"/>
                    <a:pt x="1454" y="416"/>
                  </a:cubicBezTo>
                  <a:lnTo>
                    <a:pt x="1454" y="142"/>
                  </a:lnTo>
                  <a:cubicBezTo>
                    <a:pt x="1454" y="61"/>
                    <a:pt x="1393" y="0"/>
                    <a:pt x="131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
            <p:cNvSpPr/>
            <p:nvPr/>
          </p:nvSpPr>
          <p:spPr>
            <a:xfrm>
              <a:off x="10616698" y="1988169"/>
              <a:ext cx="201531" cy="12536"/>
            </a:xfrm>
            <a:custGeom>
              <a:rect b="b" l="l" r="r" t="t"/>
              <a:pathLst>
                <a:path extrusionOk="0" h="249" w="4003">
                  <a:moveTo>
                    <a:pt x="137" y="0"/>
                  </a:moveTo>
                  <a:cubicBezTo>
                    <a:pt x="61" y="0"/>
                    <a:pt x="0" y="61"/>
                    <a:pt x="5" y="137"/>
                  </a:cubicBezTo>
                  <a:cubicBezTo>
                    <a:pt x="16" y="203"/>
                    <a:pt x="71" y="248"/>
                    <a:pt x="137" y="248"/>
                  </a:cubicBezTo>
                  <a:lnTo>
                    <a:pt x="3865" y="248"/>
                  </a:lnTo>
                  <a:cubicBezTo>
                    <a:pt x="3941" y="248"/>
                    <a:pt x="4002" y="183"/>
                    <a:pt x="3992" y="107"/>
                  </a:cubicBezTo>
                  <a:cubicBezTo>
                    <a:pt x="3987" y="46"/>
                    <a:pt x="3926" y="0"/>
                    <a:pt x="3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
            <p:cNvSpPr/>
            <p:nvPr/>
          </p:nvSpPr>
          <p:spPr>
            <a:xfrm>
              <a:off x="10572847" y="2058049"/>
              <a:ext cx="245382" cy="12788"/>
            </a:xfrm>
            <a:custGeom>
              <a:rect b="b" l="l" r="r" t="t"/>
              <a:pathLst>
                <a:path extrusionOk="0" h="254" w="4874">
                  <a:moveTo>
                    <a:pt x="137" y="0"/>
                  </a:moveTo>
                  <a:cubicBezTo>
                    <a:pt x="61" y="0"/>
                    <a:pt x="0" y="66"/>
                    <a:pt x="5" y="142"/>
                  </a:cubicBezTo>
                  <a:cubicBezTo>
                    <a:pt x="15" y="203"/>
                    <a:pt x="71" y="253"/>
                    <a:pt x="137" y="253"/>
                  </a:cubicBezTo>
                  <a:lnTo>
                    <a:pt x="4736" y="253"/>
                  </a:lnTo>
                  <a:cubicBezTo>
                    <a:pt x="4812" y="253"/>
                    <a:pt x="4873" y="188"/>
                    <a:pt x="4863" y="112"/>
                  </a:cubicBezTo>
                  <a:cubicBezTo>
                    <a:pt x="4858" y="46"/>
                    <a:pt x="4797" y="0"/>
                    <a:pt x="47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
            <p:cNvSpPr/>
            <p:nvPr/>
          </p:nvSpPr>
          <p:spPr>
            <a:xfrm>
              <a:off x="10572847" y="2022555"/>
              <a:ext cx="245382" cy="12838"/>
            </a:xfrm>
            <a:custGeom>
              <a:rect b="b" l="l" r="r" t="t"/>
              <a:pathLst>
                <a:path extrusionOk="0" h="255" w="4874">
                  <a:moveTo>
                    <a:pt x="137" y="1"/>
                  </a:moveTo>
                  <a:cubicBezTo>
                    <a:pt x="61" y="1"/>
                    <a:pt x="0" y="67"/>
                    <a:pt x="5" y="143"/>
                  </a:cubicBezTo>
                  <a:cubicBezTo>
                    <a:pt x="15" y="209"/>
                    <a:pt x="71" y="254"/>
                    <a:pt x="137" y="254"/>
                  </a:cubicBezTo>
                  <a:lnTo>
                    <a:pt x="4736" y="254"/>
                  </a:lnTo>
                  <a:cubicBezTo>
                    <a:pt x="4812" y="254"/>
                    <a:pt x="4873" y="188"/>
                    <a:pt x="4863" y="112"/>
                  </a:cubicBezTo>
                  <a:cubicBezTo>
                    <a:pt x="4858" y="47"/>
                    <a:pt x="4797" y="1"/>
                    <a:pt x="47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
            <p:cNvSpPr/>
            <p:nvPr/>
          </p:nvSpPr>
          <p:spPr>
            <a:xfrm>
              <a:off x="10572847" y="2093493"/>
              <a:ext cx="245382" cy="12536"/>
            </a:xfrm>
            <a:custGeom>
              <a:rect b="b" l="l" r="r" t="t"/>
              <a:pathLst>
                <a:path extrusionOk="0" h="249" w="4874">
                  <a:moveTo>
                    <a:pt x="137" y="0"/>
                  </a:moveTo>
                  <a:cubicBezTo>
                    <a:pt x="61" y="0"/>
                    <a:pt x="0" y="61"/>
                    <a:pt x="5" y="142"/>
                  </a:cubicBezTo>
                  <a:cubicBezTo>
                    <a:pt x="15" y="203"/>
                    <a:pt x="71" y="248"/>
                    <a:pt x="137" y="248"/>
                  </a:cubicBezTo>
                  <a:lnTo>
                    <a:pt x="4736" y="248"/>
                  </a:lnTo>
                  <a:cubicBezTo>
                    <a:pt x="4812" y="248"/>
                    <a:pt x="4873" y="188"/>
                    <a:pt x="4863" y="112"/>
                  </a:cubicBezTo>
                  <a:cubicBezTo>
                    <a:pt x="4858" y="46"/>
                    <a:pt x="4797" y="0"/>
                    <a:pt x="47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g21dc857c910_2_67"/>
          <p:cNvSpPr txBox="1"/>
          <p:nvPr>
            <p:ph type="title"/>
          </p:nvPr>
        </p:nvSpPr>
        <p:spPr>
          <a:xfrm>
            <a:off x="457200" y="2479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pic>
        <p:nvPicPr>
          <p:cNvPr id="837" name="Google Shape;837;g21dc857c910_2_67"/>
          <p:cNvPicPr preferRelativeResize="0"/>
          <p:nvPr/>
        </p:nvPicPr>
        <p:blipFill>
          <a:blip r:embed="rId3">
            <a:alphaModFix/>
          </a:blip>
          <a:stretch>
            <a:fillRect/>
          </a:stretch>
        </p:blipFill>
        <p:spPr>
          <a:xfrm>
            <a:off x="2284800" y="868075"/>
            <a:ext cx="4960425" cy="1965924"/>
          </a:xfrm>
          <a:prstGeom prst="rect">
            <a:avLst/>
          </a:prstGeom>
          <a:noFill/>
          <a:ln>
            <a:noFill/>
          </a:ln>
        </p:spPr>
      </p:pic>
      <p:pic>
        <p:nvPicPr>
          <p:cNvPr id="838" name="Google Shape;838;g21dc857c910_2_67"/>
          <p:cNvPicPr preferRelativeResize="0"/>
          <p:nvPr/>
        </p:nvPicPr>
        <p:blipFill rotWithShape="1">
          <a:blip r:embed="rId4">
            <a:alphaModFix/>
          </a:blip>
          <a:srcRect b="0" l="-3860" r="3859" t="0"/>
          <a:stretch/>
        </p:blipFill>
        <p:spPr>
          <a:xfrm>
            <a:off x="0" y="3272725"/>
            <a:ext cx="2958100" cy="1607999"/>
          </a:xfrm>
          <a:prstGeom prst="rect">
            <a:avLst/>
          </a:prstGeom>
          <a:noFill/>
          <a:ln>
            <a:noFill/>
          </a:ln>
        </p:spPr>
      </p:pic>
      <p:pic>
        <p:nvPicPr>
          <p:cNvPr id="839" name="Google Shape;839;g21dc857c910_2_67"/>
          <p:cNvPicPr preferRelativeResize="0"/>
          <p:nvPr/>
        </p:nvPicPr>
        <p:blipFill>
          <a:blip r:embed="rId5">
            <a:alphaModFix/>
          </a:blip>
          <a:stretch>
            <a:fillRect/>
          </a:stretch>
        </p:blipFill>
        <p:spPr>
          <a:xfrm>
            <a:off x="2958100" y="3234200"/>
            <a:ext cx="2958099" cy="1540950"/>
          </a:xfrm>
          <a:prstGeom prst="rect">
            <a:avLst/>
          </a:prstGeom>
          <a:noFill/>
          <a:ln>
            <a:noFill/>
          </a:ln>
        </p:spPr>
      </p:pic>
      <p:sp>
        <p:nvSpPr>
          <p:cNvPr id="840" name="Google Shape;840;g21dc857c910_2_67"/>
          <p:cNvSpPr txBox="1"/>
          <p:nvPr/>
        </p:nvSpPr>
        <p:spPr>
          <a:xfrm>
            <a:off x="1213825" y="2834000"/>
            <a:ext cx="7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TFIDF</a:t>
            </a:r>
            <a:endParaRPr>
              <a:latin typeface="Roboto"/>
              <a:ea typeface="Roboto"/>
              <a:cs typeface="Roboto"/>
              <a:sym typeface="Roboto"/>
            </a:endParaRPr>
          </a:p>
        </p:txBody>
      </p:sp>
      <p:sp>
        <p:nvSpPr>
          <p:cNvPr id="841" name="Google Shape;841;g21dc857c910_2_67"/>
          <p:cNvSpPr txBox="1"/>
          <p:nvPr/>
        </p:nvSpPr>
        <p:spPr>
          <a:xfrm>
            <a:off x="3901050" y="2872525"/>
            <a:ext cx="13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Bag of Words</a:t>
            </a:r>
            <a:endParaRPr>
              <a:latin typeface="Roboto"/>
              <a:ea typeface="Roboto"/>
              <a:cs typeface="Roboto"/>
              <a:sym typeface="Roboto"/>
            </a:endParaRPr>
          </a:p>
        </p:txBody>
      </p:sp>
      <p:pic>
        <p:nvPicPr>
          <p:cNvPr id="842" name="Google Shape;842;g21dc857c910_2_67"/>
          <p:cNvPicPr preferRelativeResize="0"/>
          <p:nvPr/>
        </p:nvPicPr>
        <p:blipFill>
          <a:blip r:embed="rId6">
            <a:alphaModFix/>
          </a:blip>
          <a:stretch>
            <a:fillRect/>
          </a:stretch>
        </p:blipFill>
        <p:spPr>
          <a:xfrm>
            <a:off x="5992400" y="3310388"/>
            <a:ext cx="3294850" cy="1355026"/>
          </a:xfrm>
          <a:prstGeom prst="rect">
            <a:avLst/>
          </a:prstGeom>
          <a:noFill/>
          <a:ln>
            <a:noFill/>
          </a:ln>
        </p:spPr>
      </p:pic>
      <p:sp>
        <p:nvSpPr>
          <p:cNvPr id="843" name="Google Shape;843;g21dc857c910_2_67"/>
          <p:cNvSpPr txBox="1"/>
          <p:nvPr/>
        </p:nvSpPr>
        <p:spPr>
          <a:xfrm>
            <a:off x="7193975" y="2834000"/>
            <a:ext cx="61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LDA</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21dc857c910_2_176"/>
          <p:cNvSpPr txBox="1"/>
          <p:nvPr>
            <p:ph type="title"/>
          </p:nvPr>
        </p:nvSpPr>
        <p:spPr>
          <a:xfrm>
            <a:off x="457200" y="1072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Importance</a:t>
            </a:r>
            <a:endParaRPr/>
          </a:p>
        </p:txBody>
      </p:sp>
      <p:pic>
        <p:nvPicPr>
          <p:cNvPr id="849" name="Google Shape;849;g21dc857c910_2_176"/>
          <p:cNvPicPr preferRelativeResize="0"/>
          <p:nvPr/>
        </p:nvPicPr>
        <p:blipFill>
          <a:blip r:embed="rId3">
            <a:alphaModFix/>
          </a:blip>
          <a:stretch>
            <a:fillRect/>
          </a:stretch>
        </p:blipFill>
        <p:spPr>
          <a:xfrm>
            <a:off x="251450" y="832301"/>
            <a:ext cx="4345400" cy="3458725"/>
          </a:xfrm>
          <a:prstGeom prst="rect">
            <a:avLst/>
          </a:prstGeom>
          <a:noFill/>
          <a:ln>
            <a:noFill/>
          </a:ln>
        </p:spPr>
      </p:pic>
      <p:pic>
        <p:nvPicPr>
          <p:cNvPr id="850" name="Google Shape;850;g21dc857c910_2_176"/>
          <p:cNvPicPr preferRelativeResize="0"/>
          <p:nvPr/>
        </p:nvPicPr>
        <p:blipFill>
          <a:blip r:embed="rId4">
            <a:alphaModFix/>
          </a:blip>
          <a:stretch>
            <a:fillRect/>
          </a:stretch>
        </p:blipFill>
        <p:spPr>
          <a:xfrm>
            <a:off x="4749250" y="832300"/>
            <a:ext cx="4242352" cy="3515369"/>
          </a:xfrm>
          <a:prstGeom prst="rect">
            <a:avLst/>
          </a:prstGeom>
          <a:noFill/>
          <a:ln>
            <a:noFill/>
          </a:ln>
        </p:spPr>
      </p:pic>
      <p:sp>
        <p:nvSpPr>
          <p:cNvPr id="851" name="Google Shape;851;g21dc857c910_2_176"/>
          <p:cNvSpPr txBox="1"/>
          <p:nvPr/>
        </p:nvSpPr>
        <p:spPr>
          <a:xfrm>
            <a:off x="2101750" y="4544200"/>
            <a:ext cx="7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TFIDF</a:t>
            </a:r>
            <a:endParaRPr>
              <a:latin typeface="Roboto"/>
              <a:ea typeface="Roboto"/>
              <a:cs typeface="Roboto"/>
              <a:sym typeface="Roboto"/>
            </a:endParaRPr>
          </a:p>
        </p:txBody>
      </p:sp>
      <p:sp>
        <p:nvSpPr>
          <p:cNvPr id="852" name="Google Shape;852;g21dc857c910_2_176"/>
          <p:cNvSpPr txBox="1"/>
          <p:nvPr/>
        </p:nvSpPr>
        <p:spPr>
          <a:xfrm>
            <a:off x="6368950" y="4544200"/>
            <a:ext cx="129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Bag of Words</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21e6b3a4d99_0_23"/>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Random Forest Classifier</a:t>
            </a:r>
            <a:endParaRPr/>
          </a:p>
        </p:txBody>
      </p:sp>
      <p:pic>
        <p:nvPicPr>
          <p:cNvPr id="858" name="Google Shape;858;g21e6b3a4d99_0_23"/>
          <p:cNvPicPr preferRelativeResize="0"/>
          <p:nvPr/>
        </p:nvPicPr>
        <p:blipFill>
          <a:blip r:embed="rId3">
            <a:alphaModFix/>
          </a:blip>
          <a:stretch>
            <a:fillRect/>
          </a:stretch>
        </p:blipFill>
        <p:spPr>
          <a:xfrm>
            <a:off x="152400" y="1135500"/>
            <a:ext cx="8839199" cy="473300"/>
          </a:xfrm>
          <a:prstGeom prst="rect">
            <a:avLst/>
          </a:prstGeom>
          <a:noFill/>
          <a:ln>
            <a:noFill/>
          </a:ln>
        </p:spPr>
      </p:pic>
      <p:sp>
        <p:nvSpPr>
          <p:cNvPr id="859" name="Google Shape;859;g21e6b3a4d99_0_23"/>
          <p:cNvSpPr txBox="1"/>
          <p:nvPr/>
        </p:nvSpPr>
        <p:spPr>
          <a:xfrm>
            <a:off x="262375" y="1859050"/>
            <a:ext cx="7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TFIDF</a:t>
            </a:r>
            <a:endParaRPr>
              <a:latin typeface="Roboto"/>
              <a:ea typeface="Roboto"/>
              <a:cs typeface="Roboto"/>
              <a:sym typeface="Roboto"/>
            </a:endParaRPr>
          </a:p>
        </p:txBody>
      </p:sp>
      <p:sp>
        <p:nvSpPr>
          <p:cNvPr id="860" name="Google Shape;860;g21e6b3a4d99_0_23"/>
          <p:cNvSpPr txBox="1"/>
          <p:nvPr/>
        </p:nvSpPr>
        <p:spPr>
          <a:xfrm>
            <a:off x="3419213" y="1859050"/>
            <a:ext cx="16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Bag of Words</a:t>
            </a:r>
            <a:endParaRPr>
              <a:latin typeface="Roboto"/>
              <a:ea typeface="Roboto"/>
              <a:cs typeface="Roboto"/>
              <a:sym typeface="Roboto"/>
            </a:endParaRPr>
          </a:p>
        </p:txBody>
      </p:sp>
      <p:sp>
        <p:nvSpPr>
          <p:cNvPr id="861" name="Google Shape;861;g21e6b3a4d99_0_23"/>
          <p:cNvSpPr txBox="1"/>
          <p:nvPr/>
        </p:nvSpPr>
        <p:spPr>
          <a:xfrm>
            <a:off x="7472150" y="1859050"/>
            <a:ext cx="73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LDA</a:t>
            </a:r>
            <a:endParaRPr>
              <a:latin typeface="Roboto"/>
              <a:ea typeface="Roboto"/>
              <a:cs typeface="Roboto"/>
              <a:sym typeface="Roboto"/>
            </a:endParaRPr>
          </a:p>
        </p:txBody>
      </p:sp>
      <p:pic>
        <p:nvPicPr>
          <p:cNvPr id="862" name="Google Shape;862;g21e6b3a4d99_0_23"/>
          <p:cNvPicPr preferRelativeResize="0"/>
          <p:nvPr/>
        </p:nvPicPr>
        <p:blipFill>
          <a:blip r:embed="rId4">
            <a:alphaModFix/>
          </a:blip>
          <a:stretch>
            <a:fillRect/>
          </a:stretch>
        </p:blipFill>
        <p:spPr>
          <a:xfrm>
            <a:off x="0" y="2411650"/>
            <a:ext cx="2830099" cy="2579449"/>
          </a:xfrm>
          <a:prstGeom prst="rect">
            <a:avLst/>
          </a:prstGeom>
          <a:noFill/>
          <a:ln>
            <a:noFill/>
          </a:ln>
        </p:spPr>
      </p:pic>
      <p:pic>
        <p:nvPicPr>
          <p:cNvPr id="863" name="Google Shape;863;g21e6b3a4d99_0_23"/>
          <p:cNvPicPr preferRelativeResize="0"/>
          <p:nvPr/>
        </p:nvPicPr>
        <p:blipFill>
          <a:blip r:embed="rId5">
            <a:alphaModFix/>
          </a:blip>
          <a:stretch>
            <a:fillRect/>
          </a:stretch>
        </p:blipFill>
        <p:spPr>
          <a:xfrm>
            <a:off x="2834975" y="2411650"/>
            <a:ext cx="3083576" cy="2579451"/>
          </a:xfrm>
          <a:prstGeom prst="rect">
            <a:avLst/>
          </a:prstGeom>
          <a:noFill/>
          <a:ln>
            <a:noFill/>
          </a:ln>
        </p:spPr>
      </p:pic>
      <p:pic>
        <p:nvPicPr>
          <p:cNvPr id="864" name="Google Shape;864;g21e6b3a4d99_0_23"/>
          <p:cNvPicPr preferRelativeResize="0"/>
          <p:nvPr/>
        </p:nvPicPr>
        <p:blipFill>
          <a:blip r:embed="rId6">
            <a:alphaModFix/>
          </a:blip>
          <a:stretch>
            <a:fillRect/>
          </a:stretch>
        </p:blipFill>
        <p:spPr>
          <a:xfrm>
            <a:off x="5923425" y="2411650"/>
            <a:ext cx="3220575" cy="2637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21e6b3a4d99_0_38"/>
          <p:cNvSpPr txBox="1"/>
          <p:nvPr>
            <p:ph type="title"/>
          </p:nvPr>
        </p:nvSpPr>
        <p:spPr>
          <a:xfrm>
            <a:off x="457200" y="1872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 Importance</a:t>
            </a:r>
            <a:endParaRPr/>
          </a:p>
        </p:txBody>
      </p:sp>
      <p:pic>
        <p:nvPicPr>
          <p:cNvPr id="870" name="Google Shape;870;g21e6b3a4d99_0_38"/>
          <p:cNvPicPr preferRelativeResize="0"/>
          <p:nvPr/>
        </p:nvPicPr>
        <p:blipFill>
          <a:blip r:embed="rId3">
            <a:alphaModFix/>
          </a:blip>
          <a:stretch>
            <a:fillRect/>
          </a:stretch>
        </p:blipFill>
        <p:spPr>
          <a:xfrm>
            <a:off x="105425" y="643950"/>
            <a:ext cx="4654260" cy="3855600"/>
          </a:xfrm>
          <a:prstGeom prst="rect">
            <a:avLst/>
          </a:prstGeom>
          <a:noFill/>
          <a:ln>
            <a:noFill/>
          </a:ln>
        </p:spPr>
      </p:pic>
      <p:sp>
        <p:nvSpPr>
          <p:cNvPr id="871" name="Google Shape;871;g21e6b3a4d99_0_38"/>
          <p:cNvSpPr txBox="1"/>
          <p:nvPr/>
        </p:nvSpPr>
        <p:spPr>
          <a:xfrm>
            <a:off x="2231200" y="4579825"/>
            <a:ext cx="8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TFIDF</a:t>
            </a:r>
            <a:endParaRPr/>
          </a:p>
        </p:txBody>
      </p:sp>
      <p:pic>
        <p:nvPicPr>
          <p:cNvPr id="872" name="Google Shape;872;g21e6b3a4d99_0_38"/>
          <p:cNvPicPr preferRelativeResize="0"/>
          <p:nvPr/>
        </p:nvPicPr>
        <p:blipFill>
          <a:blip r:embed="rId4">
            <a:alphaModFix/>
          </a:blip>
          <a:stretch>
            <a:fillRect/>
          </a:stretch>
        </p:blipFill>
        <p:spPr>
          <a:xfrm>
            <a:off x="4935585" y="759975"/>
            <a:ext cx="4079515" cy="3282923"/>
          </a:xfrm>
          <a:prstGeom prst="rect">
            <a:avLst/>
          </a:prstGeom>
          <a:noFill/>
          <a:ln>
            <a:noFill/>
          </a:ln>
        </p:spPr>
      </p:pic>
      <p:sp>
        <p:nvSpPr>
          <p:cNvPr id="873" name="Google Shape;873;g21e6b3a4d99_0_38"/>
          <p:cNvSpPr txBox="1"/>
          <p:nvPr/>
        </p:nvSpPr>
        <p:spPr>
          <a:xfrm>
            <a:off x="6517425" y="4579825"/>
            <a:ext cx="13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Bag of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g21db93f80df_0_0"/>
          <p:cNvSpPr txBox="1"/>
          <p:nvPr>
            <p:ph type="title"/>
          </p:nvPr>
        </p:nvSpPr>
        <p:spPr>
          <a:xfrm>
            <a:off x="457200" y="39850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Gradient Boosting Classifier</a:t>
            </a:r>
            <a:endParaRPr/>
          </a:p>
          <a:p>
            <a:pPr indent="0" lvl="0" marL="0" rtl="0" algn="ctr">
              <a:lnSpc>
                <a:spcPct val="100000"/>
              </a:lnSpc>
              <a:spcBef>
                <a:spcPts val="0"/>
              </a:spcBef>
              <a:spcAft>
                <a:spcPts val="0"/>
              </a:spcAft>
              <a:buSzPts val="2400"/>
              <a:buNone/>
            </a:pPr>
            <a:r>
              <a:t/>
            </a:r>
            <a:endParaRPr/>
          </a:p>
        </p:txBody>
      </p:sp>
      <p:sp>
        <p:nvSpPr>
          <p:cNvPr id="879" name="Google Shape;879;g21db93f80df_0_0"/>
          <p:cNvSpPr txBox="1"/>
          <p:nvPr/>
        </p:nvSpPr>
        <p:spPr>
          <a:xfrm>
            <a:off x="2187000" y="1070225"/>
            <a:ext cx="47700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pic>
        <p:nvPicPr>
          <p:cNvPr descr="Graphical user interface, text&#10;&#10;Description automatically generated" id="880" name="Google Shape;880;g21db93f80df_0_0"/>
          <p:cNvPicPr preferRelativeResize="0"/>
          <p:nvPr/>
        </p:nvPicPr>
        <p:blipFill>
          <a:blip r:embed="rId3">
            <a:alphaModFix/>
          </a:blip>
          <a:stretch>
            <a:fillRect/>
          </a:stretch>
        </p:blipFill>
        <p:spPr>
          <a:xfrm>
            <a:off x="0" y="803950"/>
            <a:ext cx="5664800" cy="3322575"/>
          </a:xfrm>
          <a:prstGeom prst="rect">
            <a:avLst/>
          </a:prstGeom>
          <a:noFill/>
          <a:ln>
            <a:noFill/>
          </a:ln>
        </p:spPr>
      </p:pic>
      <p:sp>
        <p:nvSpPr>
          <p:cNvPr id="881" name="Google Shape;881;g21db93f80df_0_0"/>
          <p:cNvSpPr txBox="1"/>
          <p:nvPr/>
        </p:nvSpPr>
        <p:spPr>
          <a:xfrm>
            <a:off x="5556375" y="803950"/>
            <a:ext cx="33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TF-IDF Data using GBC</a:t>
            </a:r>
            <a:endParaRPr>
              <a:latin typeface="Roboto"/>
              <a:ea typeface="Roboto"/>
              <a:cs typeface="Roboto"/>
              <a:sym typeface="Roboto"/>
            </a:endParaRPr>
          </a:p>
        </p:txBody>
      </p:sp>
      <p:pic>
        <p:nvPicPr>
          <p:cNvPr id="882" name="Google Shape;882;g21db93f80df_0_0"/>
          <p:cNvPicPr preferRelativeResize="0"/>
          <p:nvPr/>
        </p:nvPicPr>
        <p:blipFill>
          <a:blip r:embed="rId4">
            <a:alphaModFix/>
          </a:blip>
          <a:stretch>
            <a:fillRect/>
          </a:stretch>
        </p:blipFill>
        <p:spPr>
          <a:xfrm>
            <a:off x="5556375" y="1294823"/>
            <a:ext cx="3476225" cy="1479050"/>
          </a:xfrm>
          <a:prstGeom prst="rect">
            <a:avLst/>
          </a:prstGeom>
          <a:noFill/>
          <a:ln>
            <a:noFill/>
          </a:ln>
        </p:spPr>
      </p:pic>
      <p:sp>
        <p:nvSpPr>
          <p:cNvPr id="883" name="Google Shape;883;g21db93f80df_0_0"/>
          <p:cNvSpPr txBox="1"/>
          <p:nvPr/>
        </p:nvSpPr>
        <p:spPr>
          <a:xfrm>
            <a:off x="5596188" y="2864550"/>
            <a:ext cx="33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BOW Data Using GBC</a:t>
            </a:r>
            <a:endParaRPr>
              <a:latin typeface="Roboto"/>
              <a:ea typeface="Roboto"/>
              <a:cs typeface="Roboto"/>
              <a:sym typeface="Roboto"/>
            </a:endParaRPr>
          </a:p>
        </p:txBody>
      </p:sp>
      <p:pic>
        <p:nvPicPr>
          <p:cNvPr id="884" name="Google Shape;884;g21db93f80df_0_0"/>
          <p:cNvPicPr preferRelativeResize="0"/>
          <p:nvPr/>
        </p:nvPicPr>
        <p:blipFill>
          <a:blip r:embed="rId5">
            <a:alphaModFix/>
          </a:blip>
          <a:stretch>
            <a:fillRect/>
          </a:stretch>
        </p:blipFill>
        <p:spPr>
          <a:xfrm>
            <a:off x="4686300" y="3380900"/>
            <a:ext cx="4457700" cy="1695450"/>
          </a:xfrm>
          <a:prstGeom prst="rect">
            <a:avLst/>
          </a:prstGeom>
          <a:noFill/>
          <a:ln>
            <a:noFill/>
          </a:ln>
        </p:spPr>
      </p:pic>
      <p:sp>
        <p:nvSpPr>
          <p:cNvPr id="885" name="Google Shape;885;g21db93f80df_0_0"/>
          <p:cNvSpPr txBox="1"/>
          <p:nvPr/>
        </p:nvSpPr>
        <p:spPr>
          <a:xfrm>
            <a:off x="241600" y="4307150"/>
            <a:ext cx="379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All models ran using same parameters, to see how the different data processing </a:t>
            </a:r>
            <a:r>
              <a:rPr lang="en">
                <a:latin typeface="Roboto"/>
                <a:ea typeface="Roboto"/>
                <a:cs typeface="Roboto"/>
                <a:sym typeface="Roboto"/>
              </a:rPr>
              <a:t>effects</a:t>
            </a:r>
            <a:r>
              <a:rPr lang="en">
                <a:latin typeface="Roboto"/>
                <a:ea typeface="Roboto"/>
                <a:cs typeface="Roboto"/>
                <a:sym typeface="Roboto"/>
              </a:rPr>
              <a:t> model</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2"/>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Conclusion</a:t>
            </a:r>
            <a:endParaRPr/>
          </a:p>
          <a:p>
            <a:pPr indent="0" lvl="0" marL="0" rtl="0" algn="ctr">
              <a:lnSpc>
                <a:spcPct val="100000"/>
              </a:lnSpc>
              <a:spcBef>
                <a:spcPts val="0"/>
              </a:spcBef>
              <a:spcAft>
                <a:spcPts val="0"/>
              </a:spcAft>
              <a:buSzPts val="2400"/>
              <a:buNone/>
            </a:pPr>
            <a:r>
              <a:t/>
            </a:r>
            <a:endParaRPr/>
          </a:p>
        </p:txBody>
      </p:sp>
      <p:sp>
        <p:nvSpPr>
          <p:cNvPr id="891" name="Google Shape;891;p12"/>
          <p:cNvSpPr/>
          <p:nvPr/>
        </p:nvSpPr>
        <p:spPr>
          <a:xfrm>
            <a:off x="4114638" y="1199663"/>
            <a:ext cx="914700" cy="914700"/>
          </a:xfrm>
          <a:prstGeom prst="ellipse">
            <a:avLst/>
          </a:prstGeom>
          <a:solidFill>
            <a:schemeClr val="l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2" name="Google Shape;892;p12"/>
          <p:cNvGrpSpPr/>
          <p:nvPr/>
        </p:nvGrpSpPr>
        <p:grpSpPr>
          <a:xfrm>
            <a:off x="4285650" y="1326483"/>
            <a:ext cx="572692" cy="661072"/>
            <a:chOff x="4285650" y="1707483"/>
            <a:chExt cx="572692" cy="661072"/>
          </a:xfrm>
        </p:grpSpPr>
        <p:sp>
          <p:nvSpPr>
            <p:cNvPr id="893" name="Google Shape;893;p12"/>
            <p:cNvSpPr/>
            <p:nvPr/>
          </p:nvSpPr>
          <p:spPr>
            <a:xfrm>
              <a:off x="4329799" y="1862044"/>
              <a:ext cx="484396" cy="484396"/>
            </a:xfrm>
            <a:custGeom>
              <a:rect b="b" l="l" r="r" t="t"/>
              <a:pathLst>
                <a:path extrusionOk="0" h="5892" w="5892">
                  <a:moveTo>
                    <a:pt x="2949" y="0"/>
                  </a:moveTo>
                  <a:cubicBezTo>
                    <a:pt x="1318" y="0"/>
                    <a:pt x="1" y="1317"/>
                    <a:pt x="1" y="2943"/>
                  </a:cubicBezTo>
                  <a:cubicBezTo>
                    <a:pt x="1" y="4569"/>
                    <a:pt x="1318" y="5892"/>
                    <a:pt x="2949" y="5892"/>
                  </a:cubicBezTo>
                  <a:cubicBezTo>
                    <a:pt x="4575" y="5892"/>
                    <a:pt x="5892" y="4569"/>
                    <a:pt x="5892" y="2943"/>
                  </a:cubicBezTo>
                  <a:cubicBezTo>
                    <a:pt x="5892" y="1317"/>
                    <a:pt x="4575" y="0"/>
                    <a:pt x="29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2"/>
            <p:cNvSpPr/>
            <p:nvPr/>
          </p:nvSpPr>
          <p:spPr>
            <a:xfrm>
              <a:off x="4307765" y="1839929"/>
              <a:ext cx="528544" cy="528626"/>
            </a:xfrm>
            <a:custGeom>
              <a:rect b="b" l="l" r="r" t="t"/>
              <a:pathLst>
                <a:path extrusionOk="0" h="6430" w="6429">
                  <a:moveTo>
                    <a:pt x="2401" y="659"/>
                  </a:moveTo>
                  <a:cubicBezTo>
                    <a:pt x="2259" y="918"/>
                    <a:pt x="2143" y="1237"/>
                    <a:pt x="2057" y="1607"/>
                  </a:cubicBezTo>
                  <a:lnTo>
                    <a:pt x="1074" y="1607"/>
                  </a:lnTo>
                  <a:cubicBezTo>
                    <a:pt x="1150" y="1505"/>
                    <a:pt x="1231" y="1409"/>
                    <a:pt x="1322" y="1318"/>
                  </a:cubicBezTo>
                  <a:cubicBezTo>
                    <a:pt x="1631" y="1014"/>
                    <a:pt x="1996" y="786"/>
                    <a:pt x="2401" y="659"/>
                  </a:cubicBezTo>
                  <a:close/>
                  <a:moveTo>
                    <a:pt x="3217" y="533"/>
                  </a:moveTo>
                  <a:cubicBezTo>
                    <a:pt x="3232" y="533"/>
                    <a:pt x="3283" y="553"/>
                    <a:pt x="3354" y="629"/>
                  </a:cubicBezTo>
                  <a:cubicBezTo>
                    <a:pt x="3430" y="705"/>
                    <a:pt x="3546" y="857"/>
                    <a:pt x="3668" y="1146"/>
                  </a:cubicBezTo>
                  <a:cubicBezTo>
                    <a:pt x="3728" y="1287"/>
                    <a:pt x="3779" y="1439"/>
                    <a:pt x="3825" y="1607"/>
                  </a:cubicBezTo>
                  <a:lnTo>
                    <a:pt x="2609" y="1607"/>
                  </a:lnTo>
                  <a:cubicBezTo>
                    <a:pt x="2655" y="1439"/>
                    <a:pt x="2705" y="1287"/>
                    <a:pt x="2761" y="1146"/>
                  </a:cubicBezTo>
                  <a:cubicBezTo>
                    <a:pt x="2883" y="857"/>
                    <a:pt x="2999" y="705"/>
                    <a:pt x="3075" y="629"/>
                  </a:cubicBezTo>
                  <a:cubicBezTo>
                    <a:pt x="3146" y="553"/>
                    <a:pt x="3197" y="533"/>
                    <a:pt x="3217" y="533"/>
                  </a:cubicBezTo>
                  <a:close/>
                  <a:moveTo>
                    <a:pt x="4027" y="659"/>
                  </a:moveTo>
                  <a:cubicBezTo>
                    <a:pt x="4433" y="786"/>
                    <a:pt x="4802" y="1014"/>
                    <a:pt x="5111" y="1318"/>
                  </a:cubicBezTo>
                  <a:cubicBezTo>
                    <a:pt x="5197" y="1409"/>
                    <a:pt x="5284" y="1505"/>
                    <a:pt x="5360" y="1607"/>
                  </a:cubicBezTo>
                  <a:lnTo>
                    <a:pt x="4377" y="1607"/>
                  </a:lnTo>
                  <a:cubicBezTo>
                    <a:pt x="4286" y="1237"/>
                    <a:pt x="4169" y="918"/>
                    <a:pt x="4027" y="659"/>
                  </a:cubicBezTo>
                  <a:close/>
                  <a:moveTo>
                    <a:pt x="1950" y="2144"/>
                  </a:moveTo>
                  <a:cubicBezTo>
                    <a:pt x="1905" y="2478"/>
                    <a:pt x="1874" y="2838"/>
                    <a:pt x="1874" y="3212"/>
                  </a:cubicBezTo>
                  <a:cubicBezTo>
                    <a:pt x="1874" y="3587"/>
                    <a:pt x="1905" y="3952"/>
                    <a:pt x="1950" y="4286"/>
                  </a:cubicBezTo>
                  <a:lnTo>
                    <a:pt x="760" y="4286"/>
                  </a:lnTo>
                  <a:cubicBezTo>
                    <a:pt x="613" y="3952"/>
                    <a:pt x="537" y="3587"/>
                    <a:pt x="537" y="3212"/>
                  </a:cubicBezTo>
                  <a:cubicBezTo>
                    <a:pt x="537" y="2838"/>
                    <a:pt x="613" y="2478"/>
                    <a:pt x="760" y="2144"/>
                  </a:cubicBezTo>
                  <a:close/>
                  <a:moveTo>
                    <a:pt x="3936" y="2144"/>
                  </a:moveTo>
                  <a:cubicBezTo>
                    <a:pt x="3992" y="2478"/>
                    <a:pt x="4017" y="2843"/>
                    <a:pt x="4017" y="3212"/>
                  </a:cubicBezTo>
                  <a:cubicBezTo>
                    <a:pt x="4017" y="3582"/>
                    <a:pt x="3992" y="3947"/>
                    <a:pt x="3936" y="4286"/>
                  </a:cubicBezTo>
                  <a:lnTo>
                    <a:pt x="2492" y="4286"/>
                  </a:lnTo>
                  <a:cubicBezTo>
                    <a:pt x="2442" y="3947"/>
                    <a:pt x="2411" y="3582"/>
                    <a:pt x="2411" y="3212"/>
                  </a:cubicBezTo>
                  <a:cubicBezTo>
                    <a:pt x="2411" y="2843"/>
                    <a:pt x="2442" y="2478"/>
                    <a:pt x="2492" y="2144"/>
                  </a:cubicBezTo>
                  <a:close/>
                  <a:moveTo>
                    <a:pt x="5674" y="2144"/>
                  </a:moveTo>
                  <a:cubicBezTo>
                    <a:pt x="5815" y="2478"/>
                    <a:pt x="5891" y="2838"/>
                    <a:pt x="5891" y="3212"/>
                  </a:cubicBezTo>
                  <a:cubicBezTo>
                    <a:pt x="5891" y="3587"/>
                    <a:pt x="5815" y="3952"/>
                    <a:pt x="5674" y="4286"/>
                  </a:cubicBezTo>
                  <a:lnTo>
                    <a:pt x="4478" y="4286"/>
                  </a:lnTo>
                  <a:cubicBezTo>
                    <a:pt x="4529" y="3952"/>
                    <a:pt x="4554" y="3587"/>
                    <a:pt x="4554" y="3212"/>
                  </a:cubicBezTo>
                  <a:cubicBezTo>
                    <a:pt x="4554" y="2838"/>
                    <a:pt x="4529" y="2478"/>
                    <a:pt x="4478" y="2144"/>
                  </a:cubicBezTo>
                  <a:close/>
                  <a:moveTo>
                    <a:pt x="2057" y="4818"/>
                  </a:moveTo>
                  <a:cubicBezTo>
                    <a:pt x="2143" y="5188"/>
                    <a:pt x="2259" y="5507"/>
                    <a:pt x="2401" y="5765"/>
                  </a:cubicBezTo>
                  <a:cubicBezTo>
                    <a:pt x="1996" y="5639"/>
                    <a:pt x="1631" y="5416"/>
                    <a:pt x="1322" y="5107"/>
                  </a:cubicBezTo>
                  <a:cubicBezTo>
                    <a:pt x="1231" y="5016"/>
                    <a:pt x="1150" y="4919"/>
                    <a:pt x="1074" y="4818"/>
                  </a:cubicBezTo>
                  <a:close/>
                  <a:moveTo>
                    <a:pt x="5360" y="4818"/>
                  </a:moveTo>
                  <a:cubicBezTo>
                    <a:pt x="5284" y="4919"/>
                    <a:pt x="5197" y="5016"/>
                    <a:pt x="5111" y="5107"/>
                  </a:cubicBezTo>
                  <a:cubicBezTo>
                    <a:pt x="4802" y="5416"/>
                    <a:pt x="4433" y="5639"/>
                    <a:pt x="4027" y="5765"/>
                  </a:cubicBezTo>
                  <a:cubicBezTo>
                    <a:pt x="4169" y="5507"/>
                    <a:pt x="4286" y="5188"/>
                    <a:pt x="4377" y="4818"/>
                  </a:cubicBezTo>
                  <a:close/>
                  <a:moveTo>
                    <a:pt x="3825" y="4818"/>
                  </a:moveTo>
                  <a:cubicBezTo>
                    <a:pt x="3779" y="4985"/>
                    <a:pt x="3728" y="5142"/>
                    <a:pt x="3668" y="5279"/>
                  </a:cubicBezTo>
                  <a:cubicBezTo>
                    <a:pt x="3546" y="5568"/>
                    <a:pt x="3430" y="5720"/>
                    <a:pt x="3354" y="5801"/>
                  </a:cubicBezTo>
                  <a:cubicBezTo>
                    <a:pt x="3283" y="5872"/>
                    <a:pt x="3232" y="5892"/>
                    <a:pt x="3217" y="5892"/>
                  </a:cubicBezTo>
                  <a:cubicBezTo>
                    <a:pt x="3197" y="5892"/>
                    <a:pt x="3146" y="5872"/>
                    <a:pt x="3075" y="5801"/>
                  </a:cubicBezTo>
                  <a:cubicBezTo>
                    <a:pt x="2999" y="5720"/>
                    <a:pt x="2883" y="5568"/>
                    <a:pt x="2761" y="5279"/>
                  </a:cubicBezTo>
                  <a:cubicBezTo>
                    <a:pt x="2705" y="5142"/>
                    <a:pt x="2655" y="4985"/>
                    <a:pt x="2609" y="4818"/>
                  </a:cubicBezTo>
                  <a:close/>
                  <a:moveTo>
                    <a:pt x="3217" y="1"/>
                  </a:moveTo>
                  <a:cubicBezTo>
                    <a:pt x="1439" y="1"/>
                    <a:pt x="0" y="1439"/>
                    <a:pt x="0" y="3212"/>
                  </a:cubicBezTo>
                  <a:cubicBezTo>
                    <a:pt x="0" y="4990"/>
                    <a:pt x="1439" y="6429"/>
                    <a:pt x="3217" y="6429"/>
                  </a:cubicBezTo>
                  <a:cubicBezTo>
                    <a:pt x="4990" y="6429"/>
                    <a:pt x="6428" y="4990"/>
                    <a:pt x="6428" y="3212"/>
                  </a:cubicBezTo>
                  <a:cubicBezTo>
                    <a:pt x="6428" y="1439"/>
                    <a:pt x="4990" y="1"/>
                    <a:pt x="321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2"/>
            <p:cNvSpPr/>
            <p:nvPr/>
          </p:nvSpPr>
          <p:spPr>
            <a:xfrm>
              <a:off x="4516835" y="1883667"/>
              <a:ext cx="110822" cy="57138"/>
            </a:xfrm>
            <a:custGeom>
              <a:rect b="b" l="l" r="r" t="t"/>
              <a:pathLst>
                <a:path extrusionOk="0" h="695" w="1348">
                  <a:moveTo>
                    <a:pt x="674" y="1"/>
                  </a:moveTo>
                  <a:cubicBezTo>
                    <a:pt x="456" y="1"/>
                    <a:pt x="253" y="87"/>
                    <a:pt x="106" y="239"/>
                  </a:cubicBezTo>
                  <a:cubicBezTo>
                    <a:pt x="0" y="345"/>
                    <a:pt x="0" y="512"/>
                    <a:pt x="106" y="619"/>
                  </a:cubicBezTo>
                  <a:cubicBezTo>
                    <a:pt x="157" y="669"/>
                    <a:pt x="226" y="695"/>
                    <a:pt x="294" y="695"/>
                  </a:cubicBezTo>
                  <a:cubicBezTo>
                    <a:pt x="362" y="695"/>
                    <a:pt x="431" y="669"/>
                    <a:pt x="481" y="619"/>
                  </a:cubicBezTo>
                  <a:cubicBezTo>
                    <a:pt x="532" y="568"/>
                    <a:pt x="603" y="538"/>
                    <a:pt x="674" y="538"/>
                  </a:cubicBezTo>
                  <a:cubicBezTo>
                    <a:pt x="745" y="538"/>
                    <a:pt x="811" y="568"/>
                    <a:pt x="861" y="619"/>
                  </a:cubicBezTo>
                  <a:cubicBezTo>
                    <a:pt x="912" y="669"/>
                    <a:pt x="983" y="695"/>
                    <a:pt x="1049" y="695"/>
                  </a:cubicBezTo>
                  <a:cubicBezTo>
                    <a:pt x="1120" y="695"/>
                    <a:pt x="1191" y="669"/>
                    <a:pt x="1241" y="619"/>
                  </a:cubicBezTo>
                  <a:cubicBezTo>
                    <a:pt x="1342" y="512"/>
                    <a:pt x="1348" y="345"/>
                    <a:pt x="1241" y="239"/>
                  </a:cubicBezTo>
                  <a:cubicBezTo>
                    <a:pt x="1089" y="87"/>
                    <a:pt x="887" y="1"/>
                    <a:pt x="6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2"/>
            <p:cNvSpPr/>
            <p:nvPr/>
          </p:nvSpPr>
          <p:spPr>
            <a:xfrm>
              <a:off x="4454352" y="1795780"/>
              <a:ext cx="235374" cy="82952"/>
            </a:xfrm>
            <a:custGeom>
              <a:rect b="b" l="l" r="r" t="t"/>
              <a:pathLst>
                <a:path extrusionOk="0" h="1009" w="2863">
                  <a:moveTo>
                    <a:pt x="1434" y="1"/>
                  </a:moveTo>
                  <a:cubicBezTo>
                    <a:pt x="932" y="1"/>
                    <a:pt x="461" y="193"/>
                    <a:pt x="107" y="548"/>
                  </a:cubicBezTo>
                  <a:cubicBezTo>
                    <a:pt x="0" y="654"/>
                    <a:pt x="0" y="821"/>
                    <a:pt x="107" y="928"/>
                  </a:cubicBezTo>
                  <a:cubicBezTo>
                    <a:pt x="160" y="981"/>
                    <a:pt x="228" y="1008"/>
                    <a:pt x="297" y="1008"/>
                  </a:cubicBezTo>
                  <a:cubicBezTo>
                    <a:pt x="365" y="1008"/>
                    <a:pt x="433" y="981"/>
                    <a:pt x="487" y="928"/>
                  </a:cubicBezTo>
                  <a:cubicBezTo>
                    <a:pt x="740" y="675"/>
                    <a:pt x="1074" y="538"/>
                    <a:pt x="1434" y="538"/>
                  </a:cubicBezTo>
                  <a:cubicBezTo>
                    <a:pt x="1788" y="538"/>
                    <a:pt x="2128" y="675"/>
                    <a:pt x="2381" y="928"/>
                  </a:cubicBezTo>
                  <a:cubicBezTo>
                    <a:pt x="2432" y="979"/>
                    <a:pt x="2503" y="1009"/>
                    <a:pt x="2569" y="1009"/>
                  </a:cubicBezTo>
                  <a:cubicBezTo>
                    <a:pt x="2639" y="1009"/>
                    <a:pt x="2705" y="979"/>
                    <a:pt x="2756" y="928"/>
                  </a:cubicBezTo>
                  <a:cubicBezTo>
                    <a:pt x="2862" y="821"/>
                    <a:pt x="2862" y="654"/>
                    <a:pt x="2756" y="548"/>
                  </a:cubicBezTo>
                  <a:cubicBezTo>
                    <a:pt x="2406" y="193"/>
                    <a:pt x="1935" y="1"/>
                    <a:pt x="14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2"/>
            <p:cNvSpPr/>
            <p:nvPr/>
          </p:nvSpPr>
          <p:spPr>
            <a:xfrm>
              <a:off x="4392281" y="1707483"/>
              <a:ext cx="359926" cy="108849"/>
            </a:xfrm>
            <a:custGeom>
              <a:rect b="b" l="l" r="r" t="t"/>
              <a:pathLst>
                <a:path extrusionOk="0" h="1324" w="4378">
                  <a:moveTo>
                    <a:pt x="2189" y="1"/>
                  </a:moveTo>
                  <a:cubicBezTo>
                    <a:pt x="1399" y="1"/>
                    <a:pt x="659" y="310"/>
                    <a:pt x="102" y="867"/>
                  </a:cubicBezTo>
                  <a:cubicBezTo>
                    <a:pt x="1" y="968"/>
                    <a:pt x="1" y="1141"/>
                    <a:pt x="102" y="1247"/>
                  </a:cubicBezTo>
                  <a:cubicBezTo>
                    <a:pt x="155" y="1298"/>
                    <a:pt x="225" y="1323"/>
                    <a:pt x="294" y="1323"/>
                  </a:cubicBezTo>
                  <a:cubicBezTo>
                    <a:pt x="363" y="1323"/>
                    <a:pt x="431" y="1298"/>
                    <a:pt x="482" y="1247"/>
                  </a:cubicBezTo>
                  <a:cubicBezTo>
                    <a:pt x="938" y="791"/>
                    <a:pt x="1546" y="538"/>
                    <a:pt x="2189" y="538"/>
                  </a:cubicBezTo>
                  <a:cubicBezTo>
                    <a:pt x="2832" y="538"/>
                    <a:pt x="3435" y="791"/>
                    <a:pt x="3891" y="1247"/>
                  </a:cubicBezTo>
                  <a:cubicBezTo>
                    <a:pt x="3947" y="1298"/>
                    <a:pt x="4012" y="1323"/>
                    <a:pt x="4083" y="1323"/>
                  </a:cubicBezTo>
                  <a:cubicBezTo>
                    <a:pt x="4149" y="1323"/>
                    <a:pt x="4220" y="1298"/>
                    <a:pt x="4271" y="1247"/>
                  </a:cubicBezTo>
                  <a:cubicBezTo>
                    <a:pt x="4377" y="1141"/>
                    <a:pt x="4377" y="968"/>
                    <a:pt x="4271" y="867"/>
                  </a:cubicBezTo>
                  <a:cubicBezTo>
                    <a:pt x="3714" y="310"/>
                    <a:pt x="2974" y="1"/>
                    <a:pt x="21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2"/>
            <p:cNvSpPr/>
            <p:nvPr/>
          </p:nvSpPr>
          <p:spPr>
            <a:xfrm>
              <a:off x="4516835" y="1883667"/>
              <a:ext cx="77526" cy="57138"/>
            </a:xfrm>
            <a:custGeom>
              <a:rect b="b" l="l" r="r" t="t"/>
              <a:pathLst>
                <a:path extrusionOk="0" h="695" w="943">
                  <a:moveTo>
                    <a:pt x="674" y="1"/>
                  </a:moveTo>
                  <a:cubicBezTo>
                    <a:pt x="456" y="1"/>
                    <a:pt x="253" y="87"/>
                    <a:pt x="106" y="239"/>
                  </a:cubicBezTo>
                  <a:cubicBezTo>
                    <a:pt x="0" y="345"/>
                    <a:pt x="0" y="512"/>
                    <a:pt x="106" y="619"/>
                  </a:cubicBezTo>
                  <a:cubicBezTo>
                    <a:pt x="157" y="669"/>
                    <a:pt x="223" y="695"/>
                    <a:pt x="294" y="695"/>
                  </a:cubicBezTo>
                  <a:cubicBezTo>
                    <a:pt x="360" y="695"/>
                    <a:pt x="431" y="669"/>
                    <a:pt x="481" y="619"/>
                  </a:cubicBezTo>
                  <a:cubicBezTo>
                    <a:pt x="532" y="568"/>
                    <a:pt x="603" y="538"/>
                    <a:pt x="674" y="538"/>
                  </a:cubicBezTo>
                  <a:cubicBezTo>
                    <a:pt x="821" y="538"/>
                    <a:pt x="942" y="421"/>
                    <a:pt x="942" y="269"/>
                  </a:cubicBezTo>
                  <a:cubicBezTo>
                    <a:pt x="942" y="122"/>
                    <a:pt x="821" y="1"/>
                    <a:pt x="6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2"/>
            <p:cNvSpPr/>
            <p:nvPr/>
          </p:nvSpPr>
          <p:spPr>
            <a:xfrm>
              <a:off x="4454352" y="1795780"/>
              <a:ext cx="140008" cy="82952"/>
            </a:xfrm>
            <a:custGeom>
              <a:rect b="b" l="l" r="r" t="t"/>
              <a:pathLst>
                <a:path extrusionOk="0" h="1009" w="1703">
                  <a:moveTo>
                    <a:pt x="1434" y="1"/>
                  </a:moveTo>
                  <a:cubicBezTo>
                    <a:pt x="932" y="1"/>
                    <a:pt x="461" y="193"/>
                    <a:pt x="107" y="548"/>
                  </a:cubicBezTo>
                  <a:cubicBezTo>
                    <a:pt x="0" y="654"/>
                    <a:pt x="0" y="821"/>
                    <a:pt x="107" y="928"/>
                  </a:cubicBezTo>
                  <a:cubicBezTo>
                    <a:pt x="157" y="979"/>
                    <a:pt x="228" y="1009"/>
                    <a:pt x="294" y="1009"/>
                  </a:cubicBezTo>
                  <a:cubicBezTo>
                    <a:pt x="365" y="1009"/>
                    <a:pt x="431" y="979"/>
                    <a:pt x="487" y="928"/>
                  </a:cubicBezTo>
                  <a:cubicBezTo>
                    <a:pt x="740" y="675"/>
                    <a:pt x="1074" y="538"/>
                    <a:pt x="1434" y="538"/>
                  </a:cubicBezTo>
                  <a:cubicBezTo>
                    <a:pt x="1581" y="538"/>
                    <a:pt x="1702" y="416"/>
                    <a:pt x="1702" y="269"/>
                  </a:cubicBezTo>
                  <a:cubicBezTo>
                    <a:pt x="1702" y="122"/>
                    <a:pt x="1581" y="1"/>
                    <a:pt x="14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2"/>
            <p:cNvSpPr/>
            <p:nvPr/>
          </p:nvSpPr>
          <p:spPr>
            <a:xfrm>
              <a:off x="4392281" y="1707483"/>
              <a:ext cx="202078" cy="108849"/>
            </a:xfrm>
            <a:custGeom>
              <a:rect b="b" l="l" r="r" t="t"/>
              <a:pathLst>
                <a:path extrusionOk="0" h="1324" w="2458">
                  <a:moveTo>
                    <a:pt x="2189" y="1"/>
                  </a:moveTo>
                  <a:cubicBezTo>
                    <a:pt x="1399" y="1"/>
                    <a:pt x="659" y="310"/>
                    <a:pt x="102" y="867"/>
                  </a:cubicBezTo>
                  <a:cubicBezTo>
                    <a:pt x="1" y="968"/>
                    <a:pt x="1" y="1141"/>
                    <a:pt x="102" y="1247"/>
                  </a:cubicBezTo>
                  <a:cubicBezTo>
                    <a:pt x="158" y="1298"/>
                    <a:pt x="223" y="1323"/>
                    <a:pt x="294" y="1323"/>
                  </a:cubicBezTo>
                  <a:cubicBezTo>
                    <a:pt x="360" y="1323"/>
                    <a:pt x="431" y="1298"/>
                    <a:pt x="482" y="1247"/>
                  </a:cubicBezTo>
                  <a:cubicBezTo>
                    <a:pt x="938" y="791"/>
                    <a:pt x="1546" y="538"/>
                    <a:pt x="2189" y="538"/>
                  </a:cubicBezTo>
                  <a:cubicBezTo>
                    <a:pt x="2336" y="538"/>
                    <a:pt x="2457" y="416"/>
                    <a:pt x="2457" y="269"/>
                  </a:cubicBezTo>
                  <a:cubicBezTo>
                    <a:pt x="2457" y="123"/>
                    <a:pt x="2336" y="1"/>
                    <a:pt x="21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2"/>
            <p:cNvSpPr/>
            <p:nvPr/>
          </p:nvSpPr>
          <p:spPr>
            <a:xfrm>
              <a:off x="4285650" y="2016113"/>
              <a:ext cx="572692" cy="220001"/>
            </a:xfrm>
            <a:custGeom>
              <a:rect b="b" l="l" r="r" t="t"/>
              <a:pathLst>
                <a:path extrusionOk="0" h="2676" w="6966">
                  <a:moveTo>
                    <a:pt x="269" y="1"/>
                  </a:moveTo>
                  <a:cubicBezTo>
                    <a:pt x="122" y="1"/>
                    <a:pt x="1" y="117"/>
                    <a:pt x="1" y="269"/>
                  </a:cubicBezTo>
                  <a:lnTo>
                    <a:pt x="1" y="2412"/>
                  </a:lnTo>
                  <a:cubicBezTo>
                    <a:pt x="1" y="2559"/>
                    <a:pt x="122" y="2675"/>
                    <a:pt x="269" y="2675"/>
                  </a:cubicBezTo>
                  <a:lnTo>
                    <a:pt x="6697" y="2675"/>
                  </a:lnTo>
                  <a:cubicBezTo>
                    <a:pt x="6844" y="2675"/>
                    <a:pt x="6966" y="2559"/>
                    <a:pt x="6966" y="2412"/>
                  </a:cubicBezTo>
                  <a:lnTo>
                    <a:pt x="6966" y="269"/>
                  </a:lnTo>
                  <a:cubicBezTo>
                    <a:pt x="6966" y="117"/>
                    <a:pt x="6844" y="1"/>
                    <a:pt x="66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2"/>
            <p:cNvSpPr/>
            <p:nvPr/>
          </p:nvSpPr>
          <p:spPr>
            <a:xfrm>
              <a:off x="4285650" y="2016113"/>
              <a:ext cx="572692" cy="198297"/>
            </a:xfrm>
            <a:custGeom>
              <a:rect b="b" l="l" r="r" t="t"/>
              <a:pathLst>
                <a:path extrusionOk="0" h="2412" w="6966">
                  <a:moveTo>
                    <a:pt x="269" y="1"/>
                  </a:moveTo>
                  <a:cubicBezTo>
                    <a:pt x="122" y="1"/>
                    <a:pt x="1" y="117"/>
                    <a:pt x="1" y="269"/>
                  </a:cubicBezTo>
                  <a:lnTo>
                    <a:pt x="1" y="2143"/>
                  </a:lnTo>
                  <a:cubicBezTo>
                    <a:pt x="1" y="2290"/>
                    <a:pt x="122" y="2412"/>
                    <a:pt x="269" y="2412"/>
                  </a:cubicBezTo>
                  <a:lnTo>
                    <a:pt x="6697" y="2412"/>
                  </a:lnTo>
                  <a:cubicBezTo>
                    <a:pt x="6844" y="2412"/>
                    <a:pt x="6966" y="2290"/>
                    <a:pt x="6966" y="2143"/>
                  </a:cubicBezTo>
                  <a:lnTo>
                    <a:pt x="6966" y="269"/>
                  </a:lnTo>
                  <a:cubicBezTo>
                    <a:pt x="6966" y="117"/>
                    <a:pt x="6844" y="1"/>
                    <a:pt x="669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2"/>
            <p:cNvSpPr/>
            <p:nvPr/>
          </p:nvSpPr>
          <p:spPr>
            <a:xfrm>
              <a:off x="4351914" y="2048998"/>
              <a:ext cx="87885" cy="132115"/>
            </a:xfrm>
            <a:custGeom>
              <a:rect b="b" l="l" r="r" t="t"/>
              <a:pathLst>
                <a:path extrusionOk="0" h="1607" w="1069">
                  <a:moveTo>
                    <a:pt x="937" y="1"/>
                  </a:moveTo>
                  <a:cubicBezTo>
                    <a:pt x="861" y="1"/>
                    <a:pt x="806" y="62"/>
                    <a:pt x="806" y="132"/>
                  </a:cubicBezTo>
                  <a:lnTo>
                    <a:pt x="806" y="989"/>
                  </a:lnTo>
                  <a:lnTo>
                    <a:pt x="248" y="67"/>
                  </a:lnTo>
                  <a:cubicBezTo>
                    <a:pt x="224" y="26"/>
                    <a:pt x="180" y="1"/>
                    <a:pt x="132" y="1"/>
                  </a:cubicBezTo>
                  <a:cubicBezTo>
                    <a:pt x="120" y="1"/>
                    <a:pt x="108" y="3"/>
                    <a:pt x="96" y="6"/>
                  </a:cubicBezTo>
                  <a:cubicBezTo>
                    <a:pt x="41" y="21"/>
                    <a:pt x="0" y="77"/>
                    <a:pt x="0" y="132"/>
                  </a:cubicBezTo>
                  <a:lnTo>
                    <a:pt x="0" y="1475"/>
                  </a:lnTo>
                  <a:cubicBezTo>
                    <a:pt x="0" y="1546"/>
                    <a:pt x="61" y="1607"/>
                    <a:pt x="132" y="1607"/>
                  </a:cubicBezTo>
                  <a:cubicBezTo>
                    <a:pt x="208" y="1607"/>
                    <a:pt x="269" y="1546"/>
                    <a:pt x="269" y="1475"/>
                  </a:cubicBezTo>
                  <a:lnTo>
                    <a:pt x="269" y="619"/>
                  </a:lnTo>
                  <a:lnTo>
                    <a:pt x="821" y="1541"/>
                  </a:lnTo>
                  <a:cubicBezTo>
                    <a:pt x="846" y="1586"/>
                    <a:pt x="892" y="1607"/>
                    <a:pt x="937" y="1607"/>
                  </a:cubicBezTo>
                  <a:cubicBezTo>
                    <a:pt x="947" y="1607"/>
                    <a:pt x="963" y="1607"/>
                    <a:pt x="973" y="1601"/>
                  </a:cubicBezTo>
                  <a:cubicBezTo>
                    <a:pt x="1034" y="1586"/>
                    <a:pt x="1069" y="1536"/>
                    <a:pt x="1069" y="1475"/>
                  </a:cubicBezTo>
                  <a:lnTo>
                    <a:pt x="1069" y="132"/>
                  </a:lnTo>
                  <a:cubicBezTo>
                    <a:pt x="1069" y="62"/>
                    <a:pt x="1013" y="1"/>
                    <a:pt x="93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2"/>
            <p:cNvSpPr/>
            <p:nvPr/>
          </p:nvSpPr>
          <p:spPr>
            <a:xfrm>
              <a:off x="4461834" y="2048998"/>
              <a:ext cx="88378" cy="132115"/>
            </a:xfrm>
            <a:custGeom>
              <a:rect b="b" l="l" r="r" t="t"/>
              <a:pathLst>
                <a:path extrusionOk="0" h="1607" w="1075">
                  <a:moveTo>
                    <a:pt x="137" y="1"/>
                  </a:moveTo>
                  <a:cubicBezTo>
                    <a:pt x="61" y="1"/>
                    <a:pt x="0" y="62"/>
                    <a:pt x="0" y="132"/>
                  </a:cubicBezTo>
                  <a:lnTo>
                    <a:pt x="0" y="1475"/>
                  </a:lnTo>
                  <a:cubicBezTo>
                    <a:pt x="0" y="1546"/>
                    <a:pt x="61" y="1607"/>
                    <a:pt x="137" y="1607"/>
                  </a:cubicBezTo>
                  <a:lnTo>
                    <a:pt x="938" y="1607"/>
                  </a:lnTo>
                  <a:cubicBezTo>
                    <a:pt x="1014" y="1607"/>
                    <a:pt x="1074" y="1546"/>
                    <a:pt x="1074" y="1475"/>
                  </a:cubicBezTo>
                  <a:cubicBezTo>
                    <a:pt x="1074" y="1399"/>
                    <a:pt x="1014" y="1338"/>
                    <a:pt x="938" y="1338"/>
                  </a:cubicBezTo>
                  <a:lnTo>
                    <a:pt x="269" y="1338"/>
                  </a:lnTo>
                  <a:lnTo>
                    <a:pt x="269" y="938"/>
                  </a:lnTo>
                  <a:lnTo>
                    <a:pt x="669" y="938"/>
                  </a:lnTo>
                  <a:cubicBezTo>
                    <a:pt x="745" y="938"/>
                    <a:pt x="806" y="877"/>
                    <a:pt x="806" y="806"/>
                  </a:cubicBezTo>
                  <a:cubicBezTo>
                    <a:pt x="806" y="730"/>
                    <a:pt x="745" y="669"/>
                    <a:pt x="669" y="669"/>
                  </a:cubicBezTo>
                  <a:lnTo>
                    <a:pt x="269" y="669"/>
                  </a:lnTo>
                  <a:lnTo>
                    <a:pt x="269" y="269"/>
                  </a:lnTo>
                  <a:lnTo>
                    <a:pt x="938" y="269"/>
                  </a:lnTo>
                  <a:cubicBezTo>
                    <a:pt x="1014" y="269"/>
                    <a:pt x="1074" y="208"/>
                    <a:pt x="1074" y="132"/>
                  </a:cubicBezTo>
                  <a:cubicBezTo>
                    <a:pt x="1074" y="62"/>
                    <a:pt x="1014" y="1"/>
                    <a:pt x="93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2"/>
            <p:cNvSpPr/>
            <p:nvPr/>
          </p:nvSpPr>
          <p:spPr>
            <a:xfrm>
              <a:off x="4572164" y="2048998"/>
              <a:ext cx="110083" cy="132115"/>
            </a:xfrm>
            <a:custGeom>
              <a:rect b="b" l="l" r="r" t="t"/>
              <a:pathLst>
                <a:path extrusionOk="0" h="1607" w="1339">
                  <a:moveTo>
                    <a:pt x="133" y="1"/>
                  </a:moveTo>
                  <a:cubicBezTo>
                    <a:pt x="62" y="1"/>
                    <a:pt x="1" y="62"/>
                    <a:pt x="1" y="132"/>
                  </a:cubicBezTo>
                  <a:lnTo>
                    <a:pt x="1" y="1206"/>
                  </a:lnTo>
                  <a:cubicBezTo>
                    <a:pt x="1" y="1429"/>
                    <a:pt x="178" y="1607"/>
                    <a:pt x="401" y="1607"/>
                  </a:cubicBezTo>
                  <a:cubicBezTo>
                    <a:pt x="502" y="1607"/>
                    <a:pt x="599" y="1571"/>
                    <a:pt x="669" y="1505"/>
                  </a:cubicBezTo>
                  <a:cubicBezTo>
                    <a:pt x="740" y="1571"/>
                    <a:pt x="832" y="1607"/>
                    <a:pt x="938" y="1607"/>
                  </a:cubicBezTo>
                  <a:cubicBezTo>
                    <a:pt x="1156" y="1607"/>
                    <a:pt x="1338" y="1429"/>
                    <a:pt x="1338" y="1206"/>
                  </a:cubicBezTo>
                  <a:lnTo>
                    <a:pt x="1338" y="132"/>
                  </a:lnTo>
                  <a:cubicBezTo>
                    <a:pt x="1338" y="62"/>
                    <a:pt x="1277" y="1"/>
                    <a:pt x="1206" y="1"/>
                  </a:cubicBezTo>
                  <a:cubicBezTo>
                    <a:pt x="1130" y="1"/>
                    <a:pt x="1070" y="62"/>
                    <a:pt x="1070" y="132"/>
                  </a:cubicBezTo>
                  <a:lnTo>
                    <a:pt x="1070" y="1206"/>
                  </a:lnTo>
                  <a:cubicBezTo>
                    <a:pt x="1070" y="1277"/>
                    <a:pt x="1009" y="1338"/>
                    <a:pt x="938" y="1338"/>
                  </a:cubicBezTo>
                  <a:cubicBezTo>
                    <a:pt x="862" y="1338"/>
                    <a:pt x="801" y="1277"/>
                    <a:pt x="801" y="1206"/>
                  </a:cubicBezTo>
                  <a:lnTo>
                    <a:pt x="801" y="132"/>
                  </a:lnTo>
                  <a:cubicBezTo>
                    <a:pt x="801" y="62"/>
                    <a:pt x="740" y="1"/>
                    <a:pt x="669" y="1"/>
                  </a:cubicBezTo>
                  <a:cubicBezTo>
                    <a:pt x="594" y="1"/>
                    <a:pt x="533" y="62"/>
                    <a:pt x="533" y="132"/>
                  </a:cubicBezTo>
                  <a:lnTo>
                    <a:pt x="533" y="1206"/>
                  </a:lnTo>
                  <a:cubicBezTo>
                    <a:pt x="533" y="1277"/>
                    <a:pt x="477" y="1338"/>
                    <a:pt x="401" y="1338"/>
                  </a:cubicBezTo>
                  <a:cubicBezTo>
                    <a:pt x="325" y="1338"/>
                    <a:pt x="269" y="1277"/>
                    <a:pt x="269" y="1206"/>
                  </a:cubicBezTo>
                  <a:lnTo>
                    <a:pt x="269" y="132"/>
                  </a:lnTo>
                  <a:cubicBezTo>
                    <a:pt x="269" y="62"/>
                    <a:pt x="209" y="1"/>
                    <a:pt x="13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2"/>
            <p:cNvSpPr/>
            <p:nvPr/>
          </p:nvSpPr>
          <p:spPr>
            <a:xfrm>
              <a:off x="4704199" y="2048998"/>
              <a:ext cx="87967" cy="132115"/>
            </a:xfrm>
            <a:custGeom>
              <a:rect b="b" l="l" r="r" t="t"/>
              <a:pathLst>
                <a:path extrusionOk="0" h="1607" w="1070">
                  <a:moveTo>
                    <a:pt x="401" y="1"/>
                  </a:moveTo>
                  <a:cubicBezTo>
                    <a:pt x="183" y="1"/>
                    <a:pt x="1" y="183"/>
                    <a:pt x="1" y="401"/>
                  </a:cubicBezTo>
                  <a:lnTo>
                    <a:pt x="1" y="538"/>
                  </a:lnTo>
                  <a:cubicBezTo>
                    <a:pt x="1" y="756"/>
                    <a:pt x="183" y="938"/>
                    <a:pt x="401" y="938"/>
                  </a:cubicBezTo>
                  <a:lnTo>
                    <a:pt x="669" y="938"/>
                  </a:lnTo>
                  <a:cubicBezTo>
                    <a:pt x="745" y="938"/>
                    <a:pt x="806" y="999"/>
                    <a:pt x="806" y="1070"/>
                  </a:cubicBezTo>
                  <a:lnTo>
                    <a:pt x="806" y="1206"/>
                  </a:lnTo>
                  <a:cubicBezTo>
                    <a:pt x="806" y="1282"/>
                    <a:pt x="745" y="1338"/>
                    <a:pt x="669" y="1338"/>
                  </a:cubicBezTo>
                  <a:lnTo>
                    <a:pt x="401" y="1338"/>
                  </a:lnTo>
                  <a:cubicBezTo>
                    <a:pt x="330" y="1338"/>
                    <a:pt x="269" y="1282"/>
                    <a:pt x="269" y="1206"/>
                  </a:cubicBezTo>
                  <a:cubicBezTo>
                    <a:pt x="269" y="1130"/>
                    <a:pt x="208" y="1070"/>
                    <a:pt x="132" y="1070"/>
                  </a:cubicBezTo>
                  <a:cubicBezTo>
                    <a:pt x="61" y="1070"/>
                    <a:pt x="1" y="1130"/>
                    <a:pt x="1" y="1206"/>
                  </a:cubicBezTo>
                  <a:cubicBezTo>
                    <a:pt x="1" y="1429"/>
                    <a:pt x="183" y="1607"/>
                    <a:pt x="401" y="1607"/>
                  </a:cubicBezTo>
                  <a:lnTo>
                    <a:pt x="669" y="1607"/>
                  </a:lnTo>
                  <a:cubicBezTo>
                    <a:pt x="892" y="1607"/>
                    <a:pt x="1069" y="1429"/>
                    <a:pt x="1069" y="1206"/>
                  </a:cubicBezTo>
                  <a:lnTo>
                    <a:pt x="1069" y="1070"/>
                  </a:lnTo>
                  <a:cubicBezTo>
                    <a:pt x="1069" y="852"/>
                    <a:pt x="892" y="669"/>
                    <a:pt x="669" y="669"/>
                  </a:cubicBezTo>
                  <a:lnTo>
                    <a:pt x="401" y="669"/>
                  </a:lnTo>
                  <a:cubicBezTo>
                    <a:pt x="330" y="669"/>
                    <a:pt x="269" y="609"/>
                    <a:pt x="269" y="538"/>
                  </a:cubicBezTo>
                  <a:lnTo>
                    <a:pt x="269" y="401"/>
                  </a:lnTo>
                  <a:cubicBezTo>
                    <a:pt x="269" y="330"/>
                    <a:pt x="330" y="269"/>
                    <a:pt x="401" y="269"/>
                  </a:cubicBezTo>
                  <a:lnTo>
                    <a:pt x="669" y="269"/>
                  </a:lnTo>
                  <a:cubicBezTo>
                    <a:pt x="745" y="269"/>
                    <a:pt x="806" y="330"/>
                    <a:pt x="806" y="401"/>
                  </a:cubicBezTo>
                  <a:cubicBezTo>
                    <a:pt x="806" y="477"/>
                    <a:pt x="862" y="538"/>
                    <a:pt x="938" y="538"/>
                  </a:cubicBezTo>
                  <a:cubicBezTo>
                    <a:pt x="1014" y="538"/>
                    <a:pt x="1069" y="477"/>
                    <a:pt x="1069" y="401"/>
                  </a:cubicBezTo>
                  <a:cubicBezTo>
                    <a:pt x="1069" y="183"/>
                    <a:pt x="892" y="1"/>
                    <a:pt x="66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 name="Google Shape;907;p12"/>
          <p:cNvGrpSpPr/>
          <p:nvPr/>
        </p:nvGrpSpPr>
        <p:grpSpPr>
          <a:xfrm>
            <a:off x="515824" y="1370675"/>
            <a:ext cx="2714714" cy="3307000"/>
            <a:chOff x="515824" y="1370675"/>
            <a:chExt cx="2714714" cy="3307000"/>
          </a:xfrm>
        </p:grpSpPr>
        <p:sp>
          <p:nvSpPr>
            <p:cNvPr id="908" name="Google Shape;908;p12"/>
            <p:cNvSpPr/>
            <p:nvPr/>
          </p:nvSpPr>
          <p:spPr>
            <a:xfrm>
              <a:off x="515839" y="2155275"/>
              <a:ext cx="1781100" cy="1256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9" name="Google Shape;909;p12"/>
            <p:cNvGrpSpPr/>
            <p:nvPr/>
          </p:nvGrpSpPr>
          <p:grpSpPr>
            <a:xfrm>
              <a:off x="515824" y="2280650"/>
              <a:ext cx="1781163" cy="1102814"/>
              <a:chOff x="958725" y="3365575"/>
              <a:chExt cx="1666820" cy="1102814"/>
            </a:xfrm>
          </p:grpSpPr>
          <p:sp>
            <p:nvSpPr>
              <p:cNvPr id="910" name="Google Shape;910;p12"/>
              <p:cNvSpPr txBox="1"/>
              <p:nvPr/>
            </p:nvSpPr>
            <p:spPr>
              <a:xfrm>
                <a:off x="958745" y="3365575"/>
                <a:ext cx="16668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All models performed well</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911" name="Google Shape;911;p12"/>
              <p:cNvSpPr txBox="1"/>
              <p:nvPr/>
            </p:nvSpPr>
            <p:spPr>
              <a:xfrm>
                <a:off x="958725" y="3742089"/>
                <a:ext cx="1666800" cy="72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Could get above 90% accuracy with good recall and precision</a:t>
                </a:r>
                <a:endParaRPr b="0" i="0" sz="12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Roboto"/>
                  <a:ea typeface="Roboto"/>
                  <a:cs typeface="Roboto"/>
                  <a:sym typeface="Roboto"/>
                </a:endParaRPr>
              </a:p>
            </p:txBody>
          </p:sp>
        </p:grpSp>
        <p:sp>
          <p:nvSpPr>
            <p:cNvPr id="912" name="Google Shape;912;p12"/>
            <p:cNvSpPr/>
            <p:nvPr/>
          </p:nvSpPr>
          <p:spPr>
            <a:xfrm>
              <a:off x="1120038" y="1370675"/>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Fira Sans Extra Condensed"/>
                  <a:ea typeface="Fira Sans Extra Condensed"/>
                  <a:cs typeface="Fira Sans Extra Condensed"/>
                  <a:sym typeface="Fira Sans Extra Condensed"/>
                </a:rPr>
                <a:t>1</a:t>
              </a:r>
              <a:endParaRPr b="0" i="0" sz="2000" u="none" cap="none" strike="noStrike">
                <a:solidFill>
                  <a:schemeClr val="lt1"/>
                </a:solidFill>
                <a:latin typeface="Arial"/>
                <a:ea typeface="Arial"/>
                <a:cs typeface="Arial"/>
                <a:sym typeface="Arial"/>
              </a:endParaRPr>
            </a:p>
          </p:txBody>
        </p:sp>
        <p:cxnSp>
          <p:nvCxnSpPr>
            <p:cNvPr id="913" name="Google Shape;913;p12"/>
            <p:cNvCxnSpPr>
              <a:stCxn id="912" idx="4"/>
              <a:endCxn id="908" idx="0"/>
            </p:cNvCxnSpPr>
            <p:nvPr/>
          </p:nvCxnSpPr>
          <p:spPr>
            <a:xfrm>
              <a:off x="1406388" y="1943375"/>
              <a:ext cx="0" cy="211800"/>
            </a:xfrm>
            <a:prstGeom prst="straightConnector1">
              <a:avLst/>
            </a:prstGeom>
            <a:noFill/>
            <a:ln cap="flat" cmpd="sng" w="9525">
              <a:solidFill>
                <a:schemeClr val="dk1"/>
              </a:solidFill>
              <a:prstDash val="solid"/>
              <a:round/>
              <a:headEnd len="sm" w="sm" type="none"/>
              <a:tailEnd len="sm" w="sm" type="none"/>
            </a:ln>
          </p:spPr>
        </p:cxnSp>
        <p:sp>
          <p:nvSpPr>
            <p:cNvPr id="914" name="Google Shape;914;p12"/>
            <p:cNvSpPr/>
            <p:nvPr/>
          </p:nvSpPr>
          <p:spPr>
            <a:xfrm>
              <a:off x="888300" y="3623275"/>
              <a:ext cx="1036200" cy="425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10</a:t>
              </a:r>
              <a:r>
                <a:rPr b="1" i="0" lang="en" sz="1800" u="none" cap="none" strike="noStrike">
                  <a:solidFill>
                    <a:schemeClr val="lt1"/>
                  </a:solidFill>
                  <a:latin typeface="Fira Sans Extra Condensed"/>
                  <a:ea typeface="Fira Sans Extra Condensed"/>
                  <a:cs typeface="Fira Sans Extra Condensed"/>
                  <a:sym typeface="Fira Sans Extra Condensed"/>
                </a:rPr>
                <a:t>%</a:t>
              </a:r>
              <a:endParaRPr b="0" i="0" sz="1400" u="none" cap="none" strike="noStrike">
                <a:solidFill>
                  <a:srgbClr val="000000"/>
                </a:solidFill>
                <a:latin typeface="Arial"/>
                <a:ea typeface="Arial"/>
                <a:cs typeface="Arial"/>
                <a:sym typeface="Arial"/>
              </a:endParaRPr>
            </a:p>
          </p:txBody>
        </p:sp>
        <p:cxnSp>
          <p:nvCxnSpPr>
            <p:cNvPr id="915" name="Google Shape;915;p12"/>
            <p:cNvCxnSpPr>
              <a:stCxn id="908" idx="2"/>
              <a:endCxn id="914" idx="0"/>
            </p:cNvCxnSpPr>
            <p:nvPr/>
          </p:nvCxnSpPr>
          <p:spPr>
            <a:xfrm>
              <a:off x="1406389" y="3411375"/>
              <a:ext cx="0" cy="211800"/>
            </a:xfrm>
            <a:prstGeom prst="straightConnector1">
              <a:avLst/>
            </a:prstGeom>
            <a:noFill/>
            <a:ln cap="flat" cmpd="sng" w="9525">
              <a:solidFill>
                <a:schemeClr val="dk1"/>
              </a:solidFill>
              <a:prstDash val="solid"/>
              <a:round/>
              <a:headEnd len="sm" w="sm" type="none"/>
              <a:tailEnd len="sm" w="sm" type="none"/>
            </a:ln>
          </p:spPr>
        </p:cxnSp>
        <p:cxnSp>
          <p:nvCxnSpPr>
            <p:cNvPr id="916" name="Google Shape;916;p12"/>
            <p:cNvCxnSpPr>
              <a:stCxn id="912" idx="6"/>
              <a:endCxn id="917" idx="2"/>
            </p:cNvCxnSpPr>
            <p:nvPr/>
          </p:nvCxnSpPr>
          <p:spPr>
            <a:xfrm>
              <a:off x="1692738" y="1657025"/>
              <a:ext cx="1537800" cy="0"/>
            </a:xfrm>
            <a:prstGeom prst="straightConnector1">
              <a:avLst/>
            </a:prstGeom>
            <a:noFill/>
            <a:ln cap="flat" cmpd="sng" w="9525">
              <a:solidFill>
                <a:schemeClr val="dk1"/>
              </a:solidFill>
              <a:prstDash val="solid"/>
              <a:round/>
              <a:headEnd len="sm" w="sm" type="none"/>
              <a:tailEnd len="sm" w="sm" type="none"/>
            </a:ln>
          </p:spPr>
        </p:cxnSp>
        <p:sp>
          <p:nvSpPr>
            <p:cNvPr id="918" name="Google Shape;918;p12"/>
            <p:cNvSpPr/>
            <p:nvPr/>
          </p:nvSpPr>
          <p:spPr>
            <a:xfrm>
              <a:off x="888300" y="4252275"/>
              <a:ext cx="1036200" cy="425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2"/>
            <p:cNvSpPr/>
            <p:nvPr/>
          </p:nvSpPr>
          <p:spPr>
            <a:xfrm>
              <a:off x="888300" y="4252275"/>
              <a:ext cx="663900" cy="425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p12"/>
          <p:cNvGrpSpPr/>
          <p:nvPr/>
        </p:nvGrpSpPr>
        <p:grpSpPr>
          <a:xfrm>
            <a:off x="2626253" y="1370675"/>
            <a:ext cx="1781176" cy="3307000"/>
            <a:chOff x="2626253" y="1370675"/>
            <a:chExt cx="1781176" cy="3307000"/>
          </a:xfrm>
        </p:grpSpPr>
        <p:sp>
          <p:nvSpPr>
            <p:cNvPr id="921" name="Google Shape;921;p12"/>
            <p:cNvSpPr/>
            <p:nvPr/>
          </p:nvSpPr>
          <p:spPr>
            <a:xfrm>
              <a:off x="2626253" y="2155275"/>
              <a:ext cx="1781100" cy="1256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2" name="Google Shape;922;p12"/>
            <p:cNvGrpSpPr/>
            <p:nvPr/>
          </p:nvGrpSpPr>
          <p:grpSpPr>
            <a:xfrm>
              <a:off x="2626266" y="2280650"/>
              <a:ext cx="1781163" cy="1005151"/>
              <a:chOff x="958725" y="3365575"/>
              <a:chExt cx="1666820" cy="1005151"/>
            </a:xfrm>
          </p:grpSpPr>
          <p:sp>
            <p:nvSpPr>
              <p:cNvPr id="923" name="Google Shape;923;p12"/>
              <p:cNvSpPr txBox="1"/>
              <p:nvPr/>
            </p:nvSpPr>
            <p:spPr>
              <a:xfrm>
                <a:off x="958745" y="3365575"/>
                <a:ext cx="16668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Optimism</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924" name="Google Shape;924;p12"/>
              <p:cNvSpPr txBox="1"/>
              <p:nvPr/>
            </p:nvSpPr>
            <p:spPr>
              <a:xfrm>
                <a:off x="958725" y="3644426"/>
                <a:ext cx="1666800" cy="7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Fake news as based on the dataset, may be easy to identify using Machine Learning</a:t>
                </a:r>
                <a:endParaRPr b="0" i="0" sz="1200" u="none" cap="none" strike="noStrike">
                  <a:solidFill>
                    <a:schemeClr val="lt1"/>
                  </a:solidFill>
                  <a:latin typeface="Roboto"/>
                  <a:ea typeface="Roboto"/>
                  <a:cs typeface="Roboto"/>
                  <a:sym typeface="Roboto"/>
                </a:endParaRPr>
              </a:p>
            </p:txBody>
          </p:sp>
        </p:grpSp>
        <p:sp>
          <p:nvSpPr>
            <p:cNvPr id="917" name="Google Shape;917;p12"/>
            <p:cNvSpPr/>
            <p:nvPr/>
          </p:nvSpPr>
          <p:spPr>
            <a:xfrm>
              <a:off x="3230427" y="1370675"/>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Fira Sans Extra Condensed"/>
                  <a:ea typeface="Fira Sans Extra Condensed"/>
                  <a:cs typeface="Fira Sans Extra Condensed"/>
                  <a:sym typeface="Fira Sans Extra Condensed"/>
                </a:rPr>
                <a:t>2</a:t>
              </a:r>
              <a:endParaRPr b="0" i="0" sz="1400" u="none" cap="none" strike="noStrike">
                <a:solidFill>
                  <a:srgbClr val="000000"/>
                </a:solidFill>
                <a:latin typeface="Arial"/>
                <a:ea typeface="Arial"/>
                <a:cs typeface="Arial"/>
                <a:sym typeface="Arial"/>
              </a:endParaRPr>
            </a:p>
          </p:txBody>
        </p:sp>
        <p:cxnSp>
          <p:nvCxnSpPr>
            <p:cNvPr id="925" name="Google Shape;925;p12"/>
            <p:cNvCxnSpPr>
              <a:stCxn id="917" idx="4"/>
              <a:endCxn id="921" idx="0"/>
            </p:cNvCxnSpPr>
            <p:nvPr/>
          </p:nvCxnSpPr>
          <p:spPr>
            <a:xfrm>
              <a:off x="3516777" y="1943375"/>
              <a:ext cx="0" cy="211800"/>
            </a:xfrm>
            <a:prstGeom prst="straightConnector1">
              <a:avLst/>
            </a:prstGeom>
            <a:noFill/>
            <a:ln cap="flat" cmpd="sng" w="9525">
              <a:solidFill>
                <a:schemeClr val="dk1"/>
              </a:solidFill>
              <a:prstDash val="solid"/>
              <a:round/>
              <a:headEnd len="sm" w="sm" type="none"/>
              <a:tailEnd len="sm" w="sm" type="none"/>
            </a:ln>
          </p:spPr>
        </p:cxnSp>
        <p:sp>
          <p:nvSpPr>
            <p:cNvPr id="926" name="Google Shape;926;p12"/>
            <p:cNvSpPr/>
            <p:nvPr/>
          </p:nvSpPr>
          <p:spPr>
            <a:xfrm>
              <a:off x="2998750" y="3623275"/>
              <a:ext cx="1036200" cy="425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2</a:t>
              </a:r>
              <a:r>
                <a:rPr b="1" i="0" lang="en" sz="1800" u="none" cap="none" strike="noStrike">
                  <a:solidFill>
                    <a:schemeClr val="lt1"/>
                  </a:solidFill>
                  <a:latin typeface="Fira Sans Extra Condensed"/>
                  <a:ea typeface="Fira Sans Extra Condensed"/>
                  <a:cs typeface="Fira Sans Extra Condensed"/>
                  <a:sym typeface="Fira Sans Extra Condensed"/>
                </a:rPr>
                <a:t>5%</a:t>
              </a:r>
              <a:endParaRPr b="0" i="0" sz="1400" u="none" cap="none" strike="noStrike">
                <a:solidFill>
                  <a:srgbClr val="000000"/>
                </a:solidFill>
                <a:latin typeface="Arial"/>
                <a:ea typeface="Arial"/>
                <a:cs typeface="Arial"/>
                <a:sym typeface="Arial"/>
              </a:endParaRPr>
            </a:p>
          </p:txBody>
        </p:sp>
        <p:cxnSp>
          <p:nvCxnSpPr>
            <p:cNvPr id="927" name="Google Shape;927;p12"/>
            <p:cNvCxnSpPr>
              <a:stCxn id="921" idx="2"/>
              <a:endCxn id="926" idx="0"/>
            </p:cNvCxnSpPr>
            <p:nvPr/>
          </p:nvCxnSpPr>
          <p:spPr>
            <a:xfrm>
              <a:off x="3516803" y="3411375"/>
              <a:ext cx="0" cy="211800"/>
            </a:xfrm>
            <a:prstGeom prst="straightConnector1">
              <a:avLst/>
            </a:prstGeom>
            <a:noFill/>
            <a:ln cap="flat" cmpd="sng" w="9525">
              <a:solidFill>
                <a:schemeClr val="dk1"/>
              </a:solidFill>
              <a:prstDash val="solid"/>
              <a:round/>
              <a:headEnd len="sm" w="sm" type="none"/>
              <a:tailEnd len="sm" w="sm" type="none"/>
            </a:ln>
          </p:spPr>
        </p:cxnSp>
        <p:cxnSp>
          <p:nvCxnSpPr>
            <p:cNvPr id="928" name="Google Shape;928;p12"/>
            <p:cNvCxnSpPr>
              <a:stCxn id="917" idx="6"/>
              <a:endCxn id="891" idx="2"/>
            </p:cNvCxnSpPr>
            <p:nvPr/>
          </p:nvCxnSpPr>
          <p:spPr>
            <a:xfrm>
              <a:off x="3803127" y="1657025"/>
              <a:ext cx="311400" cy="0"/>
            </a:xfrm>
            <a:prstGeom prst="straightConnector1">
              <a:avLst/>
            </a:prstGeom>
            <a:noFill/>
            <a:ln cap="flat" cmpd="sng" w="9525">
              <a:solidFill>
                <a:schemeClr val="dk1"/>
              </a:solidFill>
              <a:prstDash val="solid"/>
              <a:round/>
              <a:headEnd len="sm" w="sm" type="none"/>
              <a:tailEnd len="sm" w="sm" type="none"/>
            </a:ln>
          </p:spPr>
        </p:cxnSp>
        <p:sp>
          <p:nvSpPr>
            <p:cNvPr id="929" name="Google Shape;929;p12"/>
            <p:cNvSpPr/>
            <p:nvPr/>
          </p:nvSpPr>
          <p:spPr>
            <a:xfrm>
              <a:off x="2998675" y="4252275"/>
              <a:ext cx="1036200" cy="425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2"/>
            <p:cNvSpPr/>
            <p:nvPr/>
          </p:nvSpPr>
          <p:spPr>
            <a:xfrm>
              <a:off x="2998675" y="4252275"/>
              <a:ext cx="702900" cy="425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 name="Google Shape;931;p12"/>
          <p:cNvGrpSpPr/>
          <p:nvPr/>
        </p:nvGrpSpPr>
        <p:grpSpPr>
          <a:xfrm>
            <a:off x="4736696" y="1370675"/>
            <a:ext cx="1781176" cy="3307000"/>
            <a:chOff x="4736696" y="1370675"/>
            <a:chExt cx="1781176" cy="3307000"/>
          </a:xfrm>
        </p:grpSpPr>
        <p:sp>
          <p:nvSpPr>
            <p:cNvPr id="932" name="Google Shape;932;p12"/>
            <p:cNvSpPr/>
            <p:nvPr/>
          </p:nvSpPr>
          <p:spPr>
            <a:xfrm>
              <a:off x="4736696" y="2155275"/>
              <a:ext cx="1781100" cy="1256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3" name="Google Shape;933;p12"/>
            <p:cNvGrpSpPr/>
            <p:nvPr/>
          </p:nvGrpSpPr>
          <p:grpSpPr>
            <a:xfrm>
              <a:off x="4736709" y="2280650"/>
              <a:ext cx="1781163" cy="1005151"/>
              <a:chOff x="958725" y="3365575"/>
              <a:chExt cx="1666820" cy="1005151"/>
            </a:xfrm>
          </p:grpSpPr>
          <p:sp>
            <p:nvSpPr>
              <p:cNvPr id="934" name="Google Shape;934;p12"/>
              <p:cNvSpPr txBox="1"/>
              <p:nvPr/>
            </p:nvSpPr>
            <p:spPr>
              <a:xfrm>
                <a:off x="958745" y="3365575"/>
                <a:ext cx="16668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Balanced</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935" name="Google Shape;935;p12"/>
              <p:cNvSpPr txBox="1"/>
              <p:nvPr/>
            </p:nvSpPr>
            <p:spPr>
              <a:xfrm>
                <a:off x="958725" y="3644426"/>
                <a:ext cx="1666800" cy="7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Perhaps there is overfitting going on, or a unique vs general finding</a:t>
                </a:r>
                <a:endParaRPr b="0" i="0" sz="1200" u="none" cap="none" strike="noStrike">
                  <a:solidFill>
                    <a:schemeClr val="lt1"/>
                  </a:solidFill>
                  <a:latin typeface="Roboto"/>
                  <a:ea typeface="Roboto"/>
                  <a:cs typeface="Roboto"/>
                  <a:sym typeface="Roboto"/>
                </a:endParaRPr>
              </a:p>
            </p:txBody>
          </p:sp>
        </p:grpSp>
        <p:sp>
          <p:nvSpPr>
            <p:cNvPr id="936" name="Google Shape;936;p12"/>
            <p:cNvSpPr/>
            <p:nvPr/>
          </p:nvSpPr>
          <p:spPr>
            <a:xfrm>
              <a:off x="5340870" y="1370675"/>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Fira Sans Extra Condensed"/>
                  <a:ea typeface="Fira Sans Extra Condensed"/>
                  <a:cs typeface="Fira Sans Extra Condensed"/>
                  <a:sym typeface="Fira Sans Extra Condensed"/>
                </a:rPr>
                <a:t>3</a:t>
              </a:r>
              <a:endParaRPr b="0" i="0" sz="1400" u="none" cap="none" strike="noStrike">
                <a:solidFill>
                  <a:srgbClr val="000000"/>
                </a:solidFill>
                <a:latin typeface="Arial"/>
                <a:ea typeface="Arial"/>
                <a:cs typeface="Arial"/>
                <a:sym typeface="Arial"/>
              </a:endParaRPr>
            </a:p>
          </p:txBody>
        </p:sp>
        <p:cxnSp>
          <p:nvCxnSpPr>
            <p:cNvPr id="937" name="Google Shape;937;p12"/>
            <p:cNvCxnSpPr>
              <a:stCxn id="936" idx="4"/>
              <a:endCxn id="932" idx="0"/>
            </p:cNvCxnSpPr>
            <p:nvPr/>
          </p:nvCxnSpPr>
          <p:spPr>
            <a:xfrm>
              <a:off x="5627220" y="1943375"/>
              <a:ext cx="0" cy="211800"/>
            </a:xfrm>
            <a:prstGeom prst="straightConnector1">
              <a:avLst/>
            </a:prstGeom>
            <a:noFill/>
            <a:ln cap="flat" cmpd="sng" w="9525">
              <a:solidFill>
                <a:schemeClr val="dk1"/>
              </a:solidFill>
              <a:prstDash val="solid"/>
              <a:round/>
              <a:headEnd len="sm" w="sm" type="none"/>
              <a:tailEnd len="sm" w="sm" type="none"/>
            </a:ln>
          </p:spPr>
        </p:cxnSp>
        <p:sp>
          <p:nvSpPr>
            <p:cNvPr id="938" name="Google Shape;938;p12"/>
            <p:cNvSpPr/>
            <p:nvPr/>
          </p:nvSpPr>
          <p:spPr>
            <a:xfrm>
              <a:off x="5109200" y="3623275"/>
              <a:ext cx="1036200" cy="425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2</a:t>
              </a:r>
              <a:r>
                <a:rPr b="1" i="0" lang="en" sz="1800" u="none" cap="none" strike="noStrike">
                  <a:solidFill>
                    <a:schemeClr val="lt1"/>
                  </a:solidFill>
                  <a:latin typeface="Fira Sans Extra Condensed"/>
                  <a:ea typeface="Fira Sans Extra Condensed"/>
                  <a:cs typeface="Fira Sans Extra Condensed"/>
                  <a:sym typeface="Fira Sans Extra Condensed"/>
                </a:rPr>
                <a:t>5%</a:t>
              </a:r>
              <a:endParaRPr b="0" i="0" sz="1400" u="none" cap="none" strike="noStrike">
                <a:solidFill>
                  <a:srgbClr val="000000"/>
                </a:solidFill>
                <a:latin typeface="Arial"/>
                <a:ea typeface="Arial"/>
                <a:cs typeface="Arial"/>
                <a:sym typeface="Arial"/>
              </a:endParaRPr>
            </a:p>
          </p:txBody>
        </p:sp>
        <p:cxnSp>
          <p:nvCxnSpPr>
            <p:cNvPr id="939" name="Google Shape;939;p12"/>
            <p:cNvCxnSpPr>
              <a:stCxn id="932" idx="2"/>
              <a:endCxn id="938" idx="0"/>
            </p:cNvCxnSpPr>
            <p:nvPr/>
          </p:nvCxnSpPr>
          <p:spPr>
            <a:xfrm>
              <a:off x="5627246" y="3411375"/>
              <a:ext cx="0" cy="211800"/>
            </a:xfrm>
            <a:prstGeom prst="straightConnector1">
              <a:avLst/>
            </a:prstGeom>
            <a:noFill/>
            <a:ln cap="flat" cmpd="sng" w="9525">
              <a:solidFill>
                <a:schemeClr val="dk1"/>
              </a:solidFill>
              <a:prstDash val="solid"/>
              <a:round/>
              <a:headEnd len="sm" w="sm" type="none"/>
              <a:tailEnd len="sm" w="sm" type="none"/>
            </a:ln>
          </p:spPr>
        </p:cxnSp>
        <p:cxnSp>
          <p:nvCxnSpPr>
            <p:cNvPr id="940" name="Google Shape;940;p12"/>
            <p:cNvCxnSpPr>
              <a:stCxn id="936" idx="2"/>
              <a:endCxn id="891" idx="6"/>
            </p:cNvCxnSpPr>
            <p:nvPr/>
          </p:nvCxnSpPr>
          <p:spPr>
            <a:xfrm rot="10800000">
              <a:off x="5029470" y="1657025"/>
              <a:ext cx="311400" cy="0"/>
            </a:xfrm>
            <a:prstGeom prst="straightConnector1">
              <a:avLst/>
            </a:prstGeom>
            <a:noFill/>
            <a:ln cap="flat" cmpd="sng" w="9525">
              <a:solidFill>
                <a:schemeClr val="dk1"/>
              </a:solidFill>
              <a:prstDash val="solid"/>
              <a:round/>
              <a:headEnd len="sm" w="sm" type="none"/>
              <a:tailEnd len="sm" w="sm" type="none"/>
            </a:ln>
          </p:spPr>
        </p:cxnSp>
        <p:sp>
          <p:nvSpPr>
            <p:cNvPr id="941" name="Google Shape;941;p12"/>
            <p:cNvSpPr/>
            <p:nvPr/>
          </p:nvSpPr>
          <p:spPr>
            <a:xfrm>
              <a:off x="5109050" y="4252275"/>
              <a:ext cx="1036200" cy="425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2"/>
            <p:cNvSpPr/>
            <p:nvPr/>
          </p:nvSpPr>
          <p:spPr>
            <a:xfrm>
              <a:off x="5109050" y="4252275"/>
              <a:ext cx="804600" cy="425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3" name="Google Shape;943;p12"/>
          <p:cNvGrpSpPr/>
          <p:nvPr/>
        </p:nvGrpSpPr>
        <p:grpSpPr>
          <a:xfrm>
            <a:off x="5913513" y="1370675"/>
            <a:ext cx="2714802" cy="3307000"/>
            <a:chOff x="5913513" y="1370675"/>
            <a:chExt cx="2714802" cy="3307000"/>
          </a:xfrm>
        </p:grpSpPr>
        <p:sp>
          <p:nvSpPr>
            <p:cNvPr id="944" name="Google Shape;944;p12"/>
            <p:cNvSpPr/>
            <p:nvPr/>
          </p:nvSpPr>
          <p:spPr>
            <a:xfrm>
              <a:off x="6847139" y="2155275"/>
              <a:ext cx="1781100" cy="1256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5" name="Google Shape;945;p12"/>
            <p:cNvGrpSpPr/>
            <p:nvPr/>
          </p:nvGrpSpPr>
          <p:grpSpPr>
            <a:xfrm>
              <a:off x="6847152" y="2280650"/>
              <a:ext cx="1781163" cy="1005151"/>
              <a:chOff x="958725" y="3365575"/>
              <a:chExt cx="1666820" cy="1005151"/>
            </a:xfrm>
          </p:grpSpPr>
          <p:sp>
            <p:nvSpPr>
              <p:cNvPr id="946" name="Google Shape;946;p12"/>
              <p:cNvSpPr txBox="1"/>
              <p:nvPr/>
            </p:nvSpPr>
            <p:spPr>
              <a:xfrm>
                <a:off x="958745" y="3365575"/>
                <a:ext cx="16668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Overall</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947" name="Google Shape;947;p12"/>
              <p:cNvSpPr txBox="1"/>
              <p:nvPr/>
            </p:nvSpPr>
            <p:spPr>
              <a:xfrm>
                <a:off x="958725" y="3644426"/>
                <a:ext cx="1666800" cy="7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We </a:t>
                </a:r>
                <a:r>
                  <a:rPr lang="en" sz="1200">
                    <a:solidFill>
                      <a:schemeClr val="lt1"/>
                    </a:solidFill>
                    <a:latin typeface="Roboto"/>
                    <a:ea typeface="Roboto"/>
                    <a:cs typeface="Roboto"/>
                    <a:sym typeface="Roboto"/>
                  </a:rPr>
                  <a:t>believe using AI to screen for highly likely fake news will be crucial in the future</a:t>
                </a:r>
                <a:endParaRPr b="0" i="0" sz="1200" u="none" cap="none" strike="noStrike">
                  <a:solidFill>
                    <a:schemeClr val="lt1"/>
                  </a:solidFill>
                  <a:latin typeface="Roboto"/>
                  <a:ea typeface="Roboto"/>
                  <a:cs typeface="Roboto"/>
                  <a:sym typeface="Roboto"/>
                </a:endParaRPr>
              </a:p>
            </p:txBody>
          </p:sp>
        </p:grpSp>
        <p:sp>
          <p:nvSpPr>
            <p:cNvPr id="948" name="Google Shape;948;p12"/>
            <p:cNvSpPr/>
            <p:nvPr/>
          </p:nvSpPr>
          <p:spPr>
            <a:xfrm>
              <a:off x="7451313" y="1370675"/>
              <a:ext cx="5727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Fira Sans Extra Condensed"/>
                  <a:ea typeface="Fira Sans Extra Condensed"/>
                  <a:cs typeface="Fira Sans Extra Condensed"/>
                  <a:sym typeface="Fira Sans Extra Condensed"/>
                </a:rPr>
                <a:t>4</a:t>
              </a:r>
              <a:endParaRPr b="0" i="0" sz="1400" u="none" cap="none" strike="noStrike">
                <a:solidFill>
                  <a:srgbClr val="000000"/>
                </a:solidFill>
                <a:latin typeface="Arial"/>
                <a:ea typeface="Arial"/>
                <a:cs typeface="Arial"/>
                <a:sym typeface="Arial"/>
              </a:endParaRPr>
            </a:p>
          </p:txBody>
        </p:sp>
        <p:cxnSp>
          <p:nvCxnSpPr>
            <p:cNvPr id="949" name="Google Shape;949;p12"/>
            <p:cNvCxnSpPr>
              <a:stCxn id="948" idx="4"/>
              <a:endCxn id="944" idx="0"/>
            </p:cNvCxnSpPr>
            <p:nvPr/>
          </p:nvCxnSpPr>
          <p:spPr>
            <a:xfrm>
              <a:off x="7737663" y="1943375"/>
              <a:ext cx="0" cy="211800"/>
            </a:xfrm>
            <a:prstGeom prst="straightConnector1">
              <a:avLst/>
            </a:prstGeom>
            <a:noFill/>
            <a:ln cap="flat" cmpd="sng" w="9525">
              <a:solidFill>
                <a:schemeClr val="dk1"/>
              </a:solidFill>
              <a:prstDash val="solid"/>
              <a:round/>
              <a:headEnd len="sm" w="sm" type="none"/>
              <a:tailEnd len="sm" w="sm" type="none"/>
            </a:ln>
          </p:spPr>
        </p:cxnSp>
        <p:sp>
          <p:nvSpPr>
            <p:cNvPr id="950" name="Google Shape;950;p12"/>
            <p:cNvSpPr/>
            <p:nvPr/>
          </p:nvSpPr>
          <p:spPr>
            <a:xfrm>
              <a:off x="7219650" y="3623275"/>
              <a:ext cx="1036200" cy="425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40</a:t>
              </a:r>
              <a:r>
                <a:rPr b="1" i="0" lang="en" sz="1800" u="none" cap="none" strike="noStrike">
                  <a:solidFill>
                    <a:schemeClr val="lt1"/>
                  </a:solidFill>
                  <a:latin typeface="Fira Sans Extra Condensed"/>
                  <a:ea typeface="Fira Sans Extra Condensed"/>
                  <a:cs typeface="Fira Sans Extra Condensed"/>
                  <a:sym typeface="Fira Sans Extra Condensed"/>
                </a:rPr>
                <a:t>%</a:t>
              </a:r>
              <a:endParaRPr b="0" i="0" sz="1400" u="none" cap="none" strike="noStrike">
                <a:solidFill>
                  <a:srgbClr val="000000"/>
                </a:solidFill>
                <a:latin typeface="Arial"/>
                <a:ea typeface="Arial"/>
                <a:cs typeface="Arial"/>
                <a:sym typeface="Arial"/>
              </a:endParaRPr>
            </a:p>
          </p:txBody>
        </p:sp>
        <p:cxnSp>
          <p:nvCxnSpPr>
            <p:cNvPr id="951" name="Google Shape;951;p12"/>
            <p:cNvCxnSpPr>
              <a:stCxn id="944" idx="2"/>
              <a:endCxn id="950" idx="0"/>
            </p:cNvCxnSpPr>
            <p:nvPr/>
          </p:nvCxnSpPr>
          <p:spPr>
            <a:xfrm>
              <a:off x="7737689" y="3411375"/>
              <a:ext cx="0" cy="211800"/>
            </a:xfrm>
            <a:prstGeom prst="straightConnector1">
              <a:avLst/>
            </a:prstGeom>
            <a:noFill/>
            <a:ln cap="flat" cmpd="sng" w="9525">
              <a:solidFill>
                <a:schemeClr val="dk1"/>
              </a:solidFill>
              <a:prstDash val="solid"/>
              <a:round/>
              <a:headEnd len="sm" w="sm" type="none"/>
              <a:tailEnd len="sm" w="sm" type="none"/>
            </a:ln>
          </p:spPr>
        </p:cxnSp>
        <p:cxnSp>
          <p:nvCxnSpPr>
            <p:cNvPr id="952" name="Google Shape;952;p12"/>
            <p:cNvCxnSpPr>
              <a:stCxn id="948" idx="2"/>
              <a:endCxn id="936" idx="6"/>
            </p:cNvCxnSpPr>
            <p:nvPr/>
          </p:nvCxnSpPr>
          <p:spPr>
            <a:xfrm rot="10800000">
              <a:off x="5913513" y="1657025"/>
              <a:ext cx="1537800" cy="0"/>
            </a:xfrm>
            <a:prstGeom prst="straightConnector1">
              <a:avLst/>
            </a:prstGeom>
            <a:noFill/>
            <a:ln cap="flat" cmpd="sng" w="9525">
              <a:solidFill>
                <a:schemeClr val="dk1"/>
              </a:solidFill>
              <a:prstDash val="solid"/>
              <a:round/>
              <a:headEnd len="sm" w="sm" type="none"/>
              <a:tailEnd len="sm" w="sm" type="none"/>
            </a:ln>
          </p:spPr>
        </p:cxnSp>
        <p:sp>
          <p:nvSpPr>
            <p:cNvPr id="953" name="Google Shape;953;p12"/>
            <p:cNvSpPr/>
            <p:nvPr/>
          </p:nvSpPr>
          <p:spPr>
            <a:xfrm>
              <a:off x="7219425" y="4252275"/>
              <a:ext cx="1036200" cy="425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2"/>
            <p:cNvSpPr/>
            <p:nvPr/>
          </p:nvSpPr>
          <p:spPr>
            <a:xfrm>
              <a:off x="7219425" y="4252275"/>
              <a:ext cx="518400" cy="425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21"/>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Key Applications of these Models</a:t>
            </a:r>
            <a:endParaRPr sz="2400"/>
          </a:p>
        </p:txBody>
      </p:sp>
      <p:grpSp>
        <p:nvGrpSpPr>
          <p:cNvPr id="960" name="Google Shape;960;p21"/>
          <p:cNvGrpSpPr/>
          <p:nvPr/>
        </p:nvGrpSpPr>
        <p:grpSpPr>
          <a:xfrm>
            <a:off x="446224" y="1475769"/>
            <a:ext cx="3098369" cy="3295801"/>
            <a:chOff x="435248" y="1475769"/>
            <a:chExt cx="3098369" cy="3295801"/>
          </a:xfrm>
        </p:grpSpPr>
        <p:sp>
          <p:nvSpPr>
            <p:cNvPr id="961" name="Google Shape;961;p21"/>
            <p:cNvSpPr/>
            <p:nvPr/>
          </p:nvSpPr>
          <p:spPr>
            <a:xfrm>
              <a:off x="486837" y="4642517"/>
              <a:ext cx="3046780" cy="129053"/>
            </a:xfrm>
            <a:custGeom>
              <a:rect b="b" l="l" r="r" t="t"/>
              <a:pathLst>
                <a:path extrusionOk="0" h="1237" w="29204">
                  <a:moveTo>
                    <a:pt x="14599" y="1"/>
                  </a:moveTo>
                  <a:cubicBezTo>
                    <a:pt x="6535" y="1"/>
                    <a:pt x="0" y="280"/>
                    <a:pt x="0" y="619"/>
                  </a:cubicBezTo>
                  <a:cubicBezTo>
                    <a:pt x="0" y="963"/>
                    <a:pt x="6535" y="1237"/>
                    <a:pt x="14599" y="1237"/>
                  </a:cubicBezTo>
                  <a:cubicBezTo>
                    <a:pt x="22664" y="1237"/>
                    <a:pt x="29204" y="963"/>
                    <a:pt x="29204" y="619"/>
                  </a:cubicBezTo>
                  <a:cubicBezTo>
                    <a:pt x="29204" y="280"/>
                    <a:pt x="22664" y="1"/>
                    <a:pt x="145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2" name="Google Shape;962;p21"/>
            <p:cNvGrpSpPr/>
            <p:nvPr/>
          </p:nvGrpSpPr>
          <p:grpSpPr>
            <a:xfrm>
              <a:off x="435248" y="1475769"/>
              <a:ext cx="2788976" cy="3251253"/>
              <a:chOff x="457208" y="1129894"/>
              <a:chExt cx="2921618" cy="3405880"/>
            </a:xfrm>
          </p:grpSpPr>
          <p:sp>
            <p:nvSpPr>
              <p:cNvPr id="963" name="Google Shape;963;p21"/>
              <p:cNvSpPr/>
              <p:nvPr/>
            </p:nvSpPr>
            <p:spPr>
              <a:xfrm>
                <a:off x="457208" y="1680852"/>
                <a:ext cx="2416329" cy="2854922"/>
              </a:xfrm>
              <a:custGeom>
                <a:rect b="b" l="l" r="r" t="t"/>
                <a:pathLst>
                  <a:path extrusionOk="0" h="27365" w="23161">
                    <a:moveTo>
                      <a:pt x="10254" y="0"/>
                    </a:moveTo>
                    <a:cubicBezTo>
                      <a:pt x="10104" y="0"/>
                      <a:pt x="9952" y="39"/>
                      <a:pt x="9813" y="119"/>
                    </a:cubicBezTo>
                    <a:lnTo>
                      <a:pt x="756" y="5347"/>
                    </a:lnTo>
                    <a:lnTo>
                      <a:pt x="538" y="4962"/>
                    </a:lnTo>
                    <a:lnTo>
                      <a:pt x="122" y="5864"/>
                    </a:lnTo>
                    <a:cubicBezTo>
                      <a:pt x="1" y="6117"/>
                      <a:pt x="31" y="6431"/>
                      <a:pt x="183" y="6694"/>
                    </a:cubicBezTo>
                    <a:lnTo>
                      <a:pt x="11859" y="26926"/>
                    </a:lnTo>
                    <a:cubicBezTo>
                      <a:pt x="12022" y="27207"/>
                      <a:pt x="12316" y="27364"/>
                      <a:pt x="12621" y="27364"/>
                    </a:cubicBezTo>
                    <a:cubicBezTo>
                      <a:pt x="12771" y="27364"/>
                      <a:pt x="12924" y="27326"/>
                      <a:pt x="13065" y="27245"/>
                    </a:cubicBezTo>
                    <a:lnTo>
                      <a:pt x="22370" y="21871"/>
                    </a:lnTo>
                    <a:cubicBezTo>
                      <a:pt x="22548" y="21769"/>
                      <a:pt x="22674" y="21622"/>
                      <a:pt x="22745" y="21450"/>
                    </a:cubicBezTo>
                    <a:lnTo>
                      <a:pt x="23161" y="20473"/>
                    </a:lnTo>
                    <a:lnTo>
                      <a:pt x="22745" y="20771"/>
                    </a:lnTo>
                    <a:cubicBezTo>
                      <a:pt x="22730" y="20736"/>
                      <a:pt x="22715" y="20701"/>
                      <a:pt x="22695" y="20670"/>
                    </a:cubicBezTo>
                    <a:lnTo>
                      <a:pt x="11013" y="438"/>
                    </a:lnTo>
                    <a:cubicBezTo>
                      <a:pt x="10851" y="157"/>
                      <a:pt x="10556" y="0"/>
                      <a:pt x="10254" y="0"/>
                    </a:cubicBezTo>
                    <a:close/>
                  </a:path>
                </a:pathLst>
              </a:custGeom>
              <a:solidFill>
                <a:srgbClr val="292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1"/>
              <p:cNvSpPr/>
              <p:nvPr/>
            </p:nvSpPr>
            <p:spPr>
              <a:xfrm>
                <a:off x="494245" y="1578819"/>
                <a:ext cx="2399428" cy="2854922"/>
              </a:xfrm>
              <a:custGeom>
                <a:rect b="b" l="l" r="r" t="t"/>
                <a:pathLst>
                  <a:path extrusionOk="0" h="27365" w="22999">
                    <a:moveTo>
                      <a:pt x="10314" y="1"/>
                    </a:moveTo>
                    <a:cubicBezTo>
                      <a:pt x="10164" y="1"/>
                      <a:pt x="10012" y="39"/>
                      <a:pt x="9873" y="120"/>
                    </a:cubicBezTo>
                    <a:lnTo>
                      <a:pt x="563" y="5494"/>
                    </a:lnTo>
                    <a:cubicBezTo>
                      <a:pt x="142" y="5737"/>
                      <a:pt x="0" y="6274"/>
                      <a:pt x="244" y="6695"/>
                    </a:cubicBezTo>
                    <a:lnTo>
                      <a:pt x="11920" y="26926"/>
                    </a:lnTo>
                    <a:cubicBezTo>
                      <a:pt x="12082" y="27208"/>
                      <a:pt x="12377" y="27364"/>
                      <a:pt x="12681" y="27364"/>
                    </a:cubicBezTo>
                    <a:cubicBezTo>
                      <a:pt x="12831" y="27364"/>
                      <a:pt x="12984" y="27326"/>
                      <a:pt x="13125" y="27246"/>
                    </a:cubicBezTo>
                    <a:lnTo>
                      <a:pt x="22431" y="21871"/>
                    </a:lnTo>
                    <a:cubicBezTo>
                      <a:pt x="22851" y="21628"/>
                      <a:pt x="22998" y="21091"/>
                      <a:pt x="22755" y="20670"/>
                    </a:cubicBezTo>
                    <a:lnTo>
                      <a:pt x="11074" y="439"/>
                    </a:lnTo>
                    <a:cubicBezTo>
                      <a:pt x="10911" y="157"/>
                      <a:pt x="10617" y="1"/>
                      <a:pt x="103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1"/>
              <p:cNvSpPr/>
              <p:nvPr/>
            </p:nvSpPr>
            <p:spPr>
              <a:xfrm>
                <a:off x="924915" y="1821382"/>
                <a:ext cx="256437" cy="150962"/>
              </a:xfrm>
              <a:custGeom>
                <a:rect b="b" l="l" r="r" t="t"/>
                <a:pathLst>
                  <a:path extrusionOk="0" h="1447" w="2458">
                    <a:moveTo>
                      <a:pt x="2408" y="1"/>
                    </a:moveTo>
                    <a:cubicBezTo>
                      <a:pt x="2401" y="1"/>
                      <a:pt x="2393" y="3"/>
                      <a:pt x="2387" y="8"/>
                    </a:cubicBezTo>
                    <a:lnTo>
                      <a:pt x="31" y="1366"/>
                    </a:lnTo>
                    <a:cubicBezTo>
                      <a:pt x="11" y="1381"/>
                      <a:pt x="1" y="1406"/>
                      <a:pt x="16" y="1427"/>
                    </a:cubicBezTo>
                    <a:cubicBezTo>
                      <a:pt x="21" y="1442"/>
                      <a:pt x="36" y="1447"/>
                      <a:pt x="51" y="1447"/>
                    </a:cubicBezTo>
                    <a:cubicBezTo>
                      <a:pt x="57" y="1447"/>
                      <a:pt x="67" y="1447"/>
                      <a:pt x="72" y="1442"/>
                    </a:cubicBezTo>
                    <a:lnTo>
                      <a:pt x="2432" y="79"/>
                    </a:lnTo>
                    <a:cubicBezTo>
                      <a:pt x="2453" y="69"/>
                      <a:pt x="2458" y="44"/>
                      <a:pt x="2447" y="23"/>
                    </a:cubicBezTo>
                    <a:cubicBezTo>
                      <a:pt x="2437" y="10"/>
                      <a:pt x="2423" y="1"/>
                      <a:pt x="2408" y="1"/>
                    </a:cubicBezTo>
                    <a:close/>
                  </a:path>
                </a:pathLst>
              </a:custGeom>
              <a:solidFill>
                <a:srgbClr val="F752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1"/>
              <p:cNvSpPr/>
              <p:nvPr/>
            </p:nvSpPr>
            <p:spPr>
              <a:xfrm>
                <a:off x="539106" y="1632965"/>
                <a:ext cx="2279973" cy="2696449"/>
              </a:xfrm>
              <a:custGeom>
                <a:rect b="b" l="l" r="r" t="t"/>
                <a:pathLst>
                  <a:path extrusionOk="0" h="25846" w="21854">
                    <a:moveTo>
                      <a:pt x="10043" y="1"/>
                    </a:moveTo>
                    <a:cubicBezTo>
                      <a:pt x="9934" y="1"/>
                      <a:pt x="9823" y="28"/>
                      <a:pt x="9722" y="87"/>
                    </a:cubicBezTo>
                    <a:lnTo>
                      <a:pt x="411" y="5461"/>
                    </a:lnTo>
                    <a:cubicBezTo>
                      <a:pt x="107" y="5634"/>
                      <a:pt x="1" y="6029"/>
                      <a:pt x="178" y="6333"/>
                    </a:cubicBezTo>
                    <a:lnTo>
                      <a:pt x="11257" y="25526"/>
                    </a:lnTo>
                    <a:cubicBezTo>
                      <a:pt x="11376" y="25730"/>
                      <a:pt x="11593" y="25845"/>
                      <a:pt x="11815" y="25845"/>
                    </a:cubicBezTo>
                    <a:cubicBezTo>
                      <a:pt x="11923" y="25845"/>
                      <a:pt x="12033" y="25817"/>
                      <a:pt x="12133" y="25759"/>
                    </a:cubicBezTo>
                    <a:lnTo>
                      <a:pt x="21444" y="20385"/>
                    </a:lnTo>
                    <a:cubicBezTo>
                      <a:pt x="21748" y="20207"/>
                      <a:pt x="21854" y="19812"/>
                      <a:pt x="21677" y="19508"/>
                    </a:cubicBezTo>
                    <a:lnTo>
                      <a:pt x="10598" y="320"/>
                    </a:lnTo>
                    <a:cubicBezTo>
                      <a:pt x="10479" y="116"/>
                      <a:pt x="10264" y="1"/>
                      <a:pt x="10043" y="1"/>
                    </a:cubicBezTo>
                    <a:close/>
                  </a:path>
                </a:pathLst>
              </a:custGeom>
              <a:solidFill>
                <a:srgbClr val="B1E4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1"/>
              <p:cNvSpPr/>
              <p:nvPr/>
            </p:nvSpPr>
            <p:spPr>
              <a:xfrm>
                <a:off x="1725117" y="3759070"/>
                <a:ext cx="970350" cy="570045"/>
              </a:xfrm>
              <a:custGeom>
                <a:rect b="b" l="l" r="r" t="t"/>
                <a:pathLst>
                  <a:path extrusionOk="0" h="5464" w="9301">
                    <a:moveTo>
                      <a:pt x="7365" y="0"/>
                    </a:moveTo>
                    <a:lnTo>
                      <a:pt x="243" y="836"/>
                    </a:lnTo>
                    <a:cubicBezTo>
                      <a:pt x="0" y="2999"/>
                      <a:pt x="203" y="4661"/>
                      <a:pt x="345" y="5456"/>
                    </a:cubicBezTo>
                    <a:cubicBezTo>
                      <a:pt x="379" y="5461"/>
                      <a:pt x="413" y="5463"/>
                      <a:pt x="447" y="5463"/>
                    </a:cubicBezTo>
                    <a:cubicBezTo>
                      <a:pt x="556" y="5463"/>
                      <a:pt x="665" y="5438"/>
                      <a:pt x="765" y="5380"/>
                    </a:cubicBezTo>
                    <a:lnTo>
                      <a:pt x="9301" y="451"/>
                    </a:lnTo>
                    <a:lnTo>
                      <a:pt x="736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1"/>
              <p:cNvSpPr/>
              <p:nvPr/>
            </p:nvSpPr>
            <p:spPr>
              <a:xfrm>
                <a:off x="694556" y="2667797"/>
                <a:ext cx="1659538" cy="1621458"/>
              </a:xfrm>
              <a:custGeom>
                <a:rect b="b" l="l" r="r" t="t"/>
                <a:pathLst>
                  <a:path extrusionOk="0" h="15542" w="15907">
                    <a:moveTo>
                      <a:pt x="102" y="0"/>
                    </a:moveTo>
                    <a:cubicBezTo>
                      <a:pt x="88" y="0"/>
                      <a:pt x="74" y="4"/>
                      <a:pt x="61" y="10"/>
                    </a:cubicBezTo>
                    <a:cubicBezTo>
                      <a:pt x="15" y="36"/>
                      <a:pt x="0" y="91"/>
                      <a:pt x="26" y="132"/>
                    </a:cubicBezTo>
                    <a:lnTo>
                      <a:pt x="796" y="1464"/>
                    </a:lnTo>
                    <a:cubicBezTo>
                      <a:pt x="812" y="1491"/>
                      <a:pt x="841" y="1507"/>
                      <a:pt x="871" y="1507"/>
                    </a:cubicBezTo>
                    <a:cubicBezTo>
                      <a:pt x="886" y="1507"/>
                      <a:pt x="902" y="1503"/>
                      <a:pt x="917" y="1494"/>
                    </a:cubicBezTo>
                    <a:cubicBezTo>
                      <a:pt x="958" y="1469"/>
                      <a:pt x="973" y="1418"/>
                      <a:pt x="947" y="1378"/>
                    </a:cubicBezTo>
                    <a:lnTo>
                      <a:pt x="178" y="46"/>
                    </a:lnTo>
                    <a:cubicBezTo>
                      <a:pt x="160" y="15"/>
                      <a:pt x="132" y="0"/>
                      <a:pt x="102" y="0"/>
                    </a:cubicBezTo>
                    <a:close/>
                    <a:moveTo>
                      <a:pt x="1167" y="1844"/>
                    </a:moveTo>
                    <a:cubicBezTo>
                      <a:pt x="1153" y="1844"/>
                      <a:pt x="1138" y="1847"/>
                      <a:pt x="1125" y="1854"/>
                    </a:cubicBezTo>
                    <a:cubicBezTo>
                      <a:pt x="1079" y="1879"/>
                      <a:pt x="1069" y="1935"/>
                      <a:pt x="1089" y="1976"/>
                    </a:cubicBezTo>
                    <a:lnTo>
                      <a:pt x="1859" y="3308"/>
                    </a:lnTo>
                    <a:cubicBezTo>
                      <a:pt x="1876" y="3335"/>
                      <a:pt x="1904" y="3351"/>
                      <a:pt x="1935" y="3351"/>
                    </a:cubicBezTo>
                    <a:cubicBezTo>
                      <a:pt x="1950" y="3351"/>
                      <a:pt x="1966" y="3347"/>
                      <a:pt x="1981" y="3338"/>
                    </a:cubicBezTo>
                    <a:cubicBezTo>
                      <a:pt x="2021" y="3313"/>
                      <a:pt x="2037" y="3262"/>
                      <a:pt x="2011" y="3222"/>
                    </a:cubicBezTo>
                    <a:lnTo>
                      <a:pt x="1241" y="1890"/>
                    </a:lnTo>
                    <a:cubicBezTo>
                      <a:pt x="1228" y="1859"/>
                      <a:pt x="1198" y="1844"/>
                      <a:pt x="1167" y="1844"/>
                    </a:cubicBezTo>
                    <a:close/>
                    <a:moveTo>
                      <a:pt x="15818" y="14460"/>
                    </a:moveTo>
                    <a:cubicBezTo>
                      <a:pt x="15805" y="14460"/>
                      <a:pt x="15792" y="14464"/>
                      <a:pt x="15780" y="14472"/>
                    </a:cubicBezTo>
                    <a:lnTo>
                      <a:pt x="14903" y="14979"/>
                    </a:lnTo>
                    <a:cubicBezTo>
                      <a:pt x="14868" y="14999"/>
                      <a:pt x="14853" y="15045"/>
                      <a:pt x="14873" y="15080"/>
                    </a:cubicBezTo>
                    <a:cubicBezTo>
                      <a:pt x="14886" y="15107"/>
                      <a:pt x="14913" y="15121"/>
                      <a:pt x="14940" y="15121"/>
                    </a:cubicBezTo>
                    <a:cubicBezTo>
                      <a:pt x="14954" y="15121"/>
                      <a:pt x="14967" y="15117"/>
                      <a:pt x="14979" y="15111"/>
                    </a:cubicBezTo>
                    <a:lnTo>
                      <a:pt x="15856" y="14604"/>
                    </a:lnTo>
                    <a:cubicBezTo>
                      <a:pt x="15891" y="14584"/>
                      <a:pt x="15906" y="14538"/>
                      <a:pt x="15886" y="14498"/>
                    </a:cubicBezTo>
                    <a:cubicBezTo>
                      <a:pt x="15869" y="14474"/>
                      <a:pt x="15844" y="14460"/>
                      <a:pt x="15818" y="14460"/>
                    </a:cubicBezTo>
                    <a:close/>
                    <a:moveTo>
                      <a:pt x="14355" y="15325"/>
                    </a:moveTo>
                    <a:cubicBezTo>
                      <a:pt x="14321" y="15325"/>
                      <a:pt x="14275" y="15338"/>
                      <a:pt x="14229" y="15364"/>
                    </a:cubicBezTo>
                    <a:cubicBezTo>
                      <a:pt x="14148" y="15409"/>
                      <a:pt x="14103" y="15480"/>
                      <a:pt x="14123" y="15516"/>
                    </a:cubicBezTo>
                    <a:cubicBezTo>
                      <a:pt x="14132" y="15533"/>
                      <a:pt x="14152" y="15541"/>
                      <a:pt x="14178" y="15541"/>
                    </a:cubicBezTo>
                    <a:cubicBezTo>
                      <a:pt x="14213" y="15541"/>
                      <a:pt x="14259" y="15527"/>
                      <a:pt x="14305" y="15501"/>
                    </a:cubicBezTo>
                    <a:cubicBezTo>
                      <a:pt x="14386" y="15455"/>
                      <a:pt x="14437" y="15384"/>
                      <a:pt x="14412" y="15349"/>
                    </a:cubicBezTo>
                    <a:cubicBezTo>
                      <a:pt x="14403" y="15333"/>
                      <a:pt x="14382" y="15325"/>
                      <a:pt x="14355" y="1532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1"/>
              <p:cNvSpPr/>
              <p:nvPr/>
            </p:nvSpPr>
            <p:spPr>
              <a:xfrm>
                <a:off x="1750469" y="2157215"/>
                <a:ext cx="43400" cy="42983"/>
              </a:xfrm>
              <a:custGeom>
                <a:rect b="b" l="l" r="r" t="t"/>
                <a:pathLst>
                  <a:path extrusionOk="0" h="412" w="416">
                    <a:moveTo>
                      <a:pt x="416" y="1"/>
                    </a:moveTo>
                    <a:lnTo>
                      <a:pt x="416" y="1"/>
                    </a:lnTo>
                    <a:cubicBezTo>
                      <a:pt x="416" y="1"/>
                      <a:pt x="259" y="56"/>
                      <a:pt x="0" y="107"/>
                    </a:cubicBezTo>
                    <a:cubicBezTo>
                      <a:pt x="15" y="295"/>
                      <a:pt x="5" y="411"/>
                      <a:pt x="5" y="411"/>
                    </a:cubicBezTo>
                    <a:lnTo>
                      <a:pt x="416" y="1"/>
                    </a:lnTo>
                    <a:close/>
                  </a:path>
                </a:pathLst>
              </a:custGeom>
              <a:solidFill>
                <a:srgbClr val="2F2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1"/>
              <p:cNvSpPr/>
              <p:nvPr/>
            </p:nvSpPr>
            <p:spPr>
              <a:xfrm>
                <a:off x="1368104" y="1902028"/>
                <a:ext cx="371823" cy="412511"/>
              </a:xfrm>
              <a:custGeom>
                <a:rect b="b" l="l" r="r" t="t"/>
                <a:pathLst>
                  <a:path extrusionOk="0" h="3954" w="3564">
                    <a:moveTo>
                      <a:pt x="1635" y="0"/>
                    </a:moveTo>
                    <a:cubicBezTo>
                      <a:pt x="681" y="0"/>
                      <a:pt x="0" y="1226"/>
                      <a:pt x="1046" y="1991"/>
                    </a:cubicBezTo>
                    <a:cubicBezTo>
                      <a:pt x="1604" y="2396"/>
                      <a:pt x="2186" y="2558"/>
                      <a:pt x="2693" y="2599"/>
                    </a:cubicBezTo>
                    <a:cubicBezTo>
                      <a:pt x="1983" y="2822"/>
                      <a:pt x="955" y="3237"/>
                      <a:pt x="1097" y="3759"/>
                    </a:cubicBezTo>
                    <a:cubicBezTo>
                      <a:pt x="1134" y="3896"/>
                      <a:pt x="1225" y="3953"/>
                      <a:pt x="1351" y="3953"/>
                    </a:cubicBezTo>
                    <a:cubicBezTo>
                      <a:pt x="1802" y="3953"/>
                      <a:pt x="2694" y="3230"/>
                      <a:pt x="3113" y="2862"/>
                    </a:cubicBezTo>
                    <a:cubicBezTo>
                      <a:pt x="3159" y="2518"/>
                      <a:pt x="3331" y="2244"/>
                      <a:pt x="3564" y="2006"/>
                    </a:cubicBezTo>
                    <a:cubicBezTo>
                      <a:pt x="3437" y="1530"/>
                      <a:pt x="3149" y="922"/>
                      <a:pt x="2520" y="370"/>
                    </a:cubicBezTo>
                    <a:cubicBezTo>
                      <a:pt x="2227" y="109"/>
                      <a:pt x="1919" y="0"/>
                      <a:pt x="1635" y="0"/>
                    </a:cubicBezTo>
                    <a:close/>
                  </a:path>
                </a:pathLst>
              </a:custGeom>
              <a:solidFill>
                <a:srgbClr val="292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1"/>
              <p:cNvSpPr/>
              <p:nvPr/>
            </p:nvSpPr>
            <p:spPr>
              <a:xfrm>
                <a:off x="1245726" y="1985073"/>
                <a:ext cx="1142699" cy="1360326"/>
              </a:xfrm>
              <a:custGeom>
                <a:rect b="b" l="l" r="r" t="t"/>
                <a:pathLst>
                  <a:path extrusionOk="0" h="13039" w="10953">
                    <a:moveTo>
                      <a:pt x="7113" y="1"/>
                    </a:moveTo>
                    <a:cubicBezTo>
                      <a:pt x="6120" y="1"/>
                      <a:pt x="5129" y="488"/>
                      <a:pt x="4550" y="1296"/>
                    </a:cubicBezTo>
                    <a:cubicBezTo>
                      <a:pt x="4154" y="1843"/>
                      <a:pt x="3947" y="2507"/>
                      <a:pt x="3617" y="3094"/>
                    </a:cubicBezTo>
                    <a:cubicBezTo>
                      <a:pt x="3293" y="3662"/>
                      <a:pt x="2853" y="4158"/>
                      <a:pt x="2326" y="4543"/>
                    </a:cubicBezTo>
                    <a:cubicBezTo>
                      <a:pt x="2062" y="4741"/>
                      <a:pt x="1758" y="4857"/>
                      <a:pt x="1495" y="5035"/>
                    </a:cubicBezTo>
                    <a:cubicBezTo>
                      <a:pt x="1237" y="5212"/>
                      <a:pt x="993" y="5480"/>
                      <a:pt x="801" y="5729"/>
                    </a:cubicBezTo>
                    <a:cubicBezTo>
                      <a:pt x="360" y="6291"/>
                      <a:pt x="97" y="7030"/>
                      <a:pt x="229" y="7734"/>
                    </a:cubicBezTo>
                    <a:cubicBezTo>
                      <a:pt x="345" y="8388"/>
                      <a:pt x="786" y="8970"/>
                      <a:pt x="796" y="9634"/>
                    </a:cubicBezTo>
                    <a:cubicBezTo>
                      <a:pt x="806" y="10176"/>
                      <a:pt x="527" y="10672"/>
                      <a:pt x="330" y="11174"/>
                    </a:cubicBezTo>
                    <a:cubicBezTo>
                      <a:pt x="132" y="11681"/>
                      <a:pt x="1" y="12258"/>
                      <a:pt x="299" y="12709"/>
                    </a:cubicBezTo>
                    <a:lnTo>
                      <a:pt x="4550" y="13038"/>
                    </a:lnTo>
                    <a:lnTo>
                      <a:pt x="10952" y="8292"/>
                    </a:lnTo>
                    <a:cubicBezTo>
                      <a:pt x="10329" y="7162"/>
                      <a:pt x="10162" y="5835"/>
                      <a:pt x="10188" y="4543"/>
                    </a:cubicBezTo>
                    <a:cubicBezTo>
                      <a:pt x="10203" y="3788"/>
                      <a:pt x="10274" y="3013"/>
                      <a:pt x="10071" y="2284"/>
                    </a:cubicBezTo>
                    <a:cubicBezTo>
                      <a:pt x="9762" y="1159"/>
                      <a:pt x="8769" y="253"/>
                      <a:pt x="7624" y="45"/>
                    </a:cubicBezTo>
                    <a:cubicBezTo>
                      <a:pt x="7455" y="15"/>
                      <a:pt x="7284" y="1"/>
                      <a:pt x="7113" y="1"/>
                    </a:cubicBezTo>
                    <a:close/>
                  </a:path>
                </a:pathLst>
              </a:custGeom>
              <a:solidFill>
                <a:srgbClr val="292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1"/>
              <p:cNvSpPr/>
              <p:nvPr/>
            </p:nvSpPr>
            <p:spPr>
              <a:xfrm>
                <a:off x="1583439" y="2724865"/>
                <a:ext cx="910153" cy="1121521"/>
              </a:xfrm>
              <a:custGeom>
                <a:rect b="b" l="l" r="r" t="t"/>
                <a:pathLst>
                  <a:path extrusionOk="0" h="10750" w="8724">
                    <a:moveTo>
                      <a:pt x="5821" y="0"/>
                    </a:moveTo>
                    <a:lnTo>
                      <a:pt x="2098" y="15"/>
                    </a:lnTo>
                    <a:lnTo>
                      <a:pt x="1" y="567"/>
                    </a:lnTo>
                    <a:cubicBezTo>
                      <a:pt x="1" y="1874"/>
                      <a:pt x="1601" y="10749"/>
                      <a:pt x="1601" y="10749"/>
                    </a:cubicBezTo>
                    <a:lnTo>
                      <a:pt x="8723" y="9913"/>
                    </a:lnTo>
                    <a:cubicBezTo>
                      <a:pt x="8723" y="9913"/>
                      <a:pt x="7791" y="2791"/>
                      <a:pt x="7280" y="167"/>
                    </a:cubicBezTo>
                    <a:lnTo>
                      <a:pt x="5821" y="0"/>
                    </a:lnTo>
                    <a:close/>
                  </a:path>
                </a:pathLst>
              </a:custGeom>
              <a:solidFill>
                <a:srgbClr val="235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1"/>
              <p:cNvSpPr/>
              <p:nvPr/>
            </p:nvSpPr>
            <p:spPr>
              <a:xfrm>
                <a:off x="1802216" y="2701599"/>
                <a:ext cx="388516" cy="176731"/>
              </a:xfrm>
              <a:custGeom>
                <a:rect b="b" l="l" r="r" t="t"/>
                <a:pathLst>
                  <a:path extrusionOk="0" h="1694" w="3724">
                    <a:moveTo>
                      <a:pt x="973" y="0"/>
                    </a:moveTo>
                    <a:lnTo>
                      <a:pt x="1" y="238"/>
                    </a:lnTo>
                    <a:cubicBezTo>
                      <a:pt x="1" y="238"/>
                      <a:pt x="1611" y="1694"/>
                      <a:pt x="2576" y="1694"/>
                    </a:cubicBezTo>
                    <a:cubicBezTo>
                      <a:pt x="2656" y="1694"/>
                      <a:pt x="2732" y="1684"/>
                      <a:pt x="2802" y="1662"/>
                    </a:cubicBezTo>
                    <a:cubicBezTo>
                      <a:pt x="3714" y="1378"/>
                      <a:pt x="3724" y="223"/>
                      <a:pt x="3724" y="223"/>
                    </a:cubicBezTo>
                    <a:lnTo>
                      <a:pt x="3005" y="157"/>
                    </a:lnTo>
                    <a:lnTo>
                      <a:pt x="973" y="0"/>
                    </a:lnTo>
                    <a:close/>
                  </a:path>
                </a:pathLst>
              </a:custGeom>
              <a:solidFill>
                <a:srgbClr val="235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1"/>
              <p:cNvSpPr/>
              <p:nvPr/>
            </p:nvSpPr>
            <p:spPr>
              <a:xfrm>
                <a:off x="1662207" y="2018771"/>
                <a:ext cx="622105" cy="844948"/>
              </a:xfrm>
              <a:custGeom>
                <a:rect b="b" l="l" r="r" t="t"/>
                <a:pathLst>
                  <a:path extrusionOk="0" h="8099" w="5963">
                    <a:moveTo>
                      <a:pt x="3166" y="0"/>
                    </a:moveTo>
                    <a:cubicBezTo>
                      <a:pt x="2997" y="0"/>
                      <a:pt x="2816" y="21"/>
                      <a:pt x="2624" y="66"/>
                    </a:cubicBezTo>
                    <a:cubicBezTo>
                      <a:pt x="137" y="649"/>
                      <a:pt x="1328" y="3450"/>
                      <a:pt x="1328" y="3450"/>
                    </a:cubicBezTo>
                    <a:cubicBezTo>
                      <a:pt x="1176" y="3347"/>
                      <a:pt x="986" y="3294"/>
                      <a:pt x="802" y="3294"/>
                    </a:cubicBezTo>
                    <a:cubicBezTo>
                      <a:pt x="387" y="3294"/>
                      <a:pt x="0" y="3561"/>
                      <a:pt x="137" y="4129"/>
                    </a:cubicBezTo>
                    <a:cubicBezTo>
                      <a:pt x="236" y="4548"/>
                      <a:pt x="517" y="4663"/>
                      <a:pt x="793" y="4663"/>
                    </a:cubicBezTo>
                    <a:cubicBezTo>
                      <a:pt x="1124" y="4663"/>
                      <a:pt x="1449" y="4499"/>
                      <a:pt x="1449" y="4499"/>
                    </a:cubicBezTo>
                    <a:lnTo>
                      <a:pt x="2133" y="6591"/>
                    </a:lnTo>
                    <a:cubicBezTo>
                      <a:pt x="2133" y="6591"/>
                      <a:pt x="2482" y="8099"/>
                      <a:pt x="3577" y="8099"/>
                    </a:cubicBezTo>
                    <a:cubicBezTo>
                      <a:pt x="3670" y="8099"/>
                      <a:pt x="3767" y="8088"/>
                      <a:pt x="3870" y="8065"/>
                    </a:cubicBezTo>
                    <a:cubicBezTo>
                      <a:pt x="4605" y="7903"/>
                      <a:pt x="4438" y="7153"/>
                      <a:pt x="4438" y="7153"/>
                    </a:cubicBezTo>
                    <a:lnTo>
                      <a:pt x="4255" y="6262"/>
                    </a:lnTo>
                    <a:cubicBezTo>
                      <a:pt x="5005" y="6079"/>
                      <a:pt x="5963" y="5228"/>
                      <a:pt x="5740" y="3759"/>
                    </a:cubicBezTo>
                    <a:cubicBezTo>
                      <a:pt x="5623" y="2993"/>
                      <a:pt x="5187" y="0"/>
                      <a:pt x="3166" y="0"/>
                    </a:cubicBezTo>
                    <a:close/>
                  </a:path>
                </a:pathLst>
              </a:custGeom>
              <a:solidFill>
                <a:srgbClr val="F796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1"/>
              <p:cNvSpPr/>
              <p:nvPr/>
            </p:nvSpPr>
            <p:spPr>
              <a:xfrm>
                <a:off x="1706547" y="2398943"/>
                <a:ext cx="88365" cy="50599"/>
              </a:xfrm>
              <a:custGeom>
                <a:rect b="b" l="l" r="r" t="t"/>
                <a:pathLst>
                  <a:path extrusionOk="0" h="485" w="847">
                    <a:moveTo>
                      <a:pt x="328" y="0"/>
                    </a:moveTo>
                    <a:cubicBezTo>
                      <a:pt x="228" y="0"/>
                      <a:pt x="126" y="28"/>
                      <a:pt x="41" y="80"/>
                    </a:cubicBezTo>
                    <a:cubicBezTo>
                      <a:pt x="11" y="100"/>
                      <a:pt x="1" y="141"/>
                      <a:pt x="21" y="166"/>
                    </a:cubicBezTo>
                    <a:cubicBezTo>
                      <a:pt x="34" y="185"/>
                      <a:pt x="54" y="197"/>
                      <a:pt x="74" y="197"/>
                    </a:cubicBezTo>
                    <a:cubicBezTo>
                      <a:pt x="85" y="197"/>
                      <a:pt x="96" y="193"/>
                      <a:pt x="107" y="186"/>
                    </a:cubicBezTo>
                    <a:cubicBezTo>
                      <a:pt x="174" y="147"/>
                      <a:pt x="249" y="126"/>
                      <a:pt x="325" y="126"/>
                    </a:cubicBezTo>
                    <a:cubicBezTo>
                      <a:pt x="376" y="126"/>
                      <a:pt x="428" y="135"/>
                      <a:pt x="477" y="156"/>
                    </a:cubicBezTo>
                    <a:cubicBezTo>
                      <a:pt x="593" y="206"/>
                      <a:pt x="685" y="313"/>
                      <a:pt x="715" y="439"/>
                    </a:cubicBezTo>
                    <a:cubicBezTo>
                      <a:pt x="720" y="470"/>
                      <a:pt x="745" y="485"/>
                      <a:pt x="776" y="485"/>
                    </a:cubicBezTo>
                    <a:lnTo>
                      <a:pt x="791" y="485"/>
                    </a:lnTo>
                    <a:cubicBezTo>
                      <a:pt x="821" y="480"/>
                      <a:pt x="847" y="444"/>
                      <a:pt x="837" y="409"/>
                    </a:cubicBezTo>
                    <a:cubicBezTo>
                      <a:pt x="801" y="247"/>
                      <a:pt x="680" y="105"/>
                      <a:pt x="523" y="39"/>
                    </a:cubicBezTo>
                    <a:cubicBezTo>
                      <a:pt x="462" y="13"/>
                      <a:pt x="395" y="0"/>
                      <a:pt x="328" y="0"/>
                    </a:cubicBezTo>
                    <a:close/>
                  </a:path>
                </a:pathLst>
              </a:custGeom>
              <a:solidFill>
                <a:srgbClr val="2F25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1"/>
              <p:cNvSpPr/>
              <p:nvPr/>
            </p:nvSpPr>
            <p:spPr>
              <a:xfrm>
                <a:off x="1609312" y="2003956"/>
                <a:ext cx="622731" cy="702437"/>
              </a:xfrm>
              <a:custGeom>
                <a:rect b="b" l="l" r="r" t="t"/>
                <a:pathLst>
                  <a:path extrusionOk="0" h="6733" w="5969">
                    <a:moveTo>
                      <a:pt x="3648" y="1"/>
                    </a:moveTo>
                    <a:cubicBezTo>
                      <a:pt x="3498" y="1"/>
                      <a:pt x="3341" y="17"/>
                      <a:pt x="3177" y="51"/>
                    </a:cubicBezTo>
                    <a:cubicBezTo>
                      <a:pt x="1384" y="431"/>
                      <a:pt x="1237" y="2067"/>
                      <a:pt x="1237" y="2067"/>
                    </a:cubicBezTo>
                    <a:cubicBezTo>
                      <a:pt x="1237" y="2067"/>
                      <a:pt x="1" y="3592"/>
                      <a:pt x="487" y="4575"/>
                    </a:cubicBezTo>
                    <a:cubicBezTo>
                      <a:pt x="978" y="5558"/>
                      <a:pt x="2640" y="6733"/>
                      <a:pt x="2640" y="6733"/>
                    </a:cubicBezTo>
                    <a:cubicBezTo>
                      <a:pt x="2772" y="4848"/>
                      <a:pt x="2447" y="3136"/>
                      <a:pt x="2447" y="3136"/>
                    </a:cubicBezTo>
                    <a:cubicBezTo>
                      <a:pt x="2447" y="3136"/>
                      <a:pt x="3217" y="2726"/>
                      <a:pt x="3182" y="1698"/>
                    </a:cubicBezTo>
                    <a:lnTo>
                      <a:pt x="3182" y="1698"/>
                    </a:lnTo>
                    <a:cubicBezTo>
                      <a:pt x="3182" y="1698"/>
                      <a:pt x="3725" y="1820"/>
                      <a:pt x="4420" y="1820"/>
                    </a:cubicBezTo>
                    <a:cubicBezTo>
                      <a:pt x="4907" y="1820"/>
                      <a:pt x="5467" y="1760"/>
                      <a:pt x="5968" y="1556"/>
                    </a:cubicBezTo>
                    <a:cubicBezTo>
                      <a:pt x="5968" y="1556"/>
                      <a:pt x="5140" y="1"/>
                      <a:pt x="3648" y="1"/>
                    </a:cubicBezTo>
                    <a:close/>
                  </a:path>
                </a:pathLst>
              </a:custGeom>
              <a:solidFill>
                <a:srgbClr val="2925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1"/>
              <p:cNvSpPr/>
              <p:nvPr/>
            </p:nvSpPr>
            <p:spPr>
              <a:xfrm>
                <a:off x="804415" y="1396662"/>
                <a:ext cx="381734" cy="388098"/>
              </a:xfrm>
              <a:custGeom>
                <a:rect b="b" l="l" r="r" t="t"/>
                <a:pathLst>
                  <a:path extrusionOk="0" h="3720" w="3659">
                    <a:moveTo>
                      <a:pt x="1214" y="1"/>
                    </a:moveTo>
                    <a:cubicBezTo>
                      <a:pt x="1211" y="1"/>
                      <a:pt x="1209" y="1"/>
                      <a:pt x="1206" y="1"/>
                    </a:cubicBezTo>
                    <a:cubicBezTo>
                      <a:pt x="999" y="32"/>
                      <a:pt x="1612" y="1359"/>
                      <a:pt x="1612" y="1359"/>
                    </a:cubicBezTo>
                    <a:cubicBezTo>
                      <a:pt x="1612" y="1359"/>
                      <a:pt x="749" y="117"/>
                      <a:pt x="551" y="117"/>
                    </a:cubicBezTo>
                    <a:cubicBezTo>
                      <a:pt x="548" y="117"/>
                      <a:pt x="545" y="117"/>
                      <a:pt x="543" y="118"/>
                    </a:cubicBezTo>
                    <a:cubicBezTo>
                      <a:pt x="355" y="153"/>
                      <a:pt x="1095" y="1445"/>
                      <a:pt x="1095" y="1445"/>
                    </a:cubicBezTo>
                    <a:cubicBezTo>
                      <a:pt x="1095" y="1445"/>
                      <a:pt x="418" y="476"/>
                      <a:pt x="204" y="476"/>
                    </a:cubicBezTo>
                    <a:cubicBezTo>
                      <a:pt x="195" y="476"/>
                      <a:pt x="186" y="478"/>
                      <a:pt x="178" y="483"/>
                    </a:cubicBezTo>
                    <a:cubicBezTo>
                      <a:pt x="1" y="574"/>
                      <a:pt x="1713" y="3720"/>
                      <a:pt x="1713" y="3720"/>
                    </a:cubicBezTo>
                    <a:lnTo>
                      <a:pt x="3131" y="3259"/>
                    </a:lnTo>
                    <a:cubicBezTo>
                      <a:pt x="3131" y="3259"/>
                      <a:pt x="3192" y="2863"/>
                      <a:pt x="3258" y="2473"/>
                    </a:cubicBezTo>
                    <a:cubicBezTo>
                      <a:pt x="3329" y="2083"/>
                      <a:pt x="3658" y="1166"/>
                      <a:pt x="3476" y="1040"/>
                    </a:cubicBezTo>
                    <a:cubicBezTo>
                      <a:pt x="3466" y="1033"/>
                      <a:pt x="3455" y="1030"/>
                      <a:pt x="3443" y="1030"/>
                    </a:cubicBezTo>
                    <a:cubicBezTo>
                      <a:pt x="3245" y="1030"/>
                      <a:pt x="2838" y="2002"/>
                      <a:pt x="2838" y="2002"/>
                    </a:cubicBezTo>
                    <a:cubicBezTo>
                      <a:pt x="2838" y="2002"/>
                      <a:pt x="2235" y="27"/>
                      <a:pt x="1992" y="6"/>
                    </a:cubicBezTo>
                    <a:cubicBezTo>
                      <a:pt x="1988" y="6"/>
                      <a:pt x="1985" y="6"/>
                      <a:pt x="1982" y="6"/>
                    </a:cubicBezTo>
                    <a:cubicBezTo>
                      <a:pt x="1707" y="6"/>
                      <a:pt x="2108" y="1303"/>
                      <a:pt x="2108" y="1303"/>
                    </a:cubicBezTo>
                    <a:cubicBezTo>
                      <a:pt x="2108" y="1303"/>
                      <a:pt x="1425" y="1"/>
                      <a:pt x="1214" y="1"/>
                    </a:cubicBezTo>
                    <a:close/>
                  </a:path>
                </a:pathLst>
              </a:custGeom>
              <a:solidFill>
                <a:srgbClr val="F796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1"/>
              <p:cNvSpPr/>
              <p:nvPr/>
            </p:nvSpPr>
            <p:spPr>
              <a:xfrm>
                <a:off x="836131" y="1736563"/>
                <a:ext cx="1048596" cy="1370446"/>
              </a:xfrm>
              <a:custGeom>
                <a:rect b="b" l="l" r="r" t="t"/>
                <a:pathLst>
                  <a:path extrusionOk="0" h="13136" w="10051">
                    <a:moveTo>
                      <a:pt x="669" y="1"/>
                    </a:moveTo>
                    <a:cubicBezTo>
                      <a:pt x="669" y="1"/>
                      <a:pt x="1" y="9828"/>
                      <a:pt x="583" y="10466"/>
                    </a:cubicBezTo>
                    <a:cubicBezTo>
                      <a:pt x="1166" y="11104"/>
                      <a:pt x="7837" y="13136"/>
                      <a:pt x="7837" y="13136"/>
                    </a:cubicBezTo>
                    <a:lnTo>
                      <a:pt x="10051" y="9296"/>
                    </a:lnTo>
                    <a:lnTo>
                      <a:pt x="3597" y="8587"/>
                    </a:lnTo>
                    <a:lnTo>
                      <a:pt x="3466" y="1"/>
                    </a:lnTo>
                    <a:close/>
                  </a:path>
                </a:pathLst>
              </a:custGeom>
              <a:solidFill>
                <a:srgbClr val="235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1"/>
              <p:cNvSpPr/>
              <p:nvPr/>
            </p:nvSpPr>
            <p:spPr>
              <a:xfrm>
                <a:off x="2581762" y="2506088"/>
                <a:ext cx="300776" cy="312357"/>
              </a:xfrm>
              <a:custGeom>
                <a:rect b="b" l="l" r="r" t="t"/>
                <a:pathLst>
                  <a:path extrusionOk="0" h="2994" w="2883">
                    <a:moveTo>
                      <a:pt x="217" y="1"/>
                    </a:moveTo>
                    <a:cubicBezTo>
                      <a:pt x="153" y="1"/>
                      <a:pt x="104" y="24"/>
                      <a:pt x="81" y="71"/>
                    </a:cubicBezTo>
                    <a:cubicBezTo>
                      <a:pt x="0" y="233"/>
                      <a:pt x="370" y="755"/>
                      <a:pt x="527" y="1104"/>
                    </a:cubicBezTo>
                    <a:cubicBezTo>
                      <a:pt x="679" y="1454"/>
                      <a:pt x="1145" y="2994"/>
                      <a:pt x="1145" y="2994"/>
                    </a:cubicBezTo>
                    <a:lnTo>
                      <a:pt x="2883" y="2594"/>
                    </a:lnTo>
                    <a:lnTo>
                      <a:pt x="2761" y="1525"/>
                    </a:lnTo>
                    <a:lnTo>
                      <a:pt x="806" y="436"/>
                    </a:lnTo>
                    <a:cubicBezTo>
                      <a:pt x="638" y="152"/>
                      <a:pt x="379" y="1"/>
                      <a:pt x="217" y="1"/>
                    </a:cubicBezTo>
                    <a:close/>
                  </a:path>
                </a:pathLst>
              </a:custGeom>
              <a:solidFill>
                <a:srgbClr val="F796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1"/>
              <p:cNvSpPr/>
              <p:nvPr/>
            </p:nvSpPr>
            <p:spPr>
              <a:xfrm>
                <a:off x="2342849" y="2742287"/>
                <a:ext cx="868944" cy="925489"/>
              </a:xfrm>
              <a:custGeom>
                <a:rect b="b" l="l" r="r" t="t"/>
                <a:pathLst>
                  <a:path extrusionOk="0" h="8871" w="8329">
                    <a:moveTo>
                      <a:pt x="1" y="0"/>
                    </a:moveTo>
                    <a:lnTo>
                      <a:pt x="1" y="4397"/>
                    </a:lnTo>
                    <a:cubicBezTo>
                      <a:pt x="1" y="4397"/>
                      <a:pt x="3143" y="8871"/>
                      <a:pt x="5353" y="8871"/>
                    </a:cubicBezTo>
                    <a:cubicBezTo>
                      <a:pt x="5653" y="8871"/>
                      <a:pt x="5936" y="8789"/>
                      <a:pt x="6191" y="8602"/>
                    </a:cubicBezTo>
                    <a:cubicBezTo>
                      <a:pt x="8329" y="7036"/>
                      <a:pt x="5644" y="107"/>
                      <a:pt x="5644" y="107"/>
                    </a:cubicBezTo>
                    <a:lnTo>
                      <a:pt x="3091" y="633"/>
                    </a:lnTo>
                    <a:lnTo>
                      <a:pt x="4256" y="4605"/>
                    </a:lnTo>
                    <a:cubicBezTo>
                      <a:pt x="4256" y="4605"/>
                      <a:pt x="1211" y="188"/>
                      <a:pt x="1" y="0"/>
                    </a:cubicBezTo>
                    <a:close/>
                  </a:path>
                </a:pathLst>
              </a:custGeom>
              <a:solidFill>
                <a:srgbClr val="235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1"/>
              <p:cNvSpPr/>
              <p:nvPr/>
            </p:nvSpPr>
            <p:spPr>
              <a:xfrm>
                <a:off x="3036219" y="2009381"/>
                <a:ext cx="254350" cy="224200"/>
              </a:xfrm>
              <a:custGeom>
                <a:rect b="b" l="l" r="r" t="t"/>
                <a:pathLst>
                  <a:path extrusionOk="0" h="2149" w="2438">
                    <a:moveTo>
                      <a:pt x="1218" y="0"/>
                    </a:moveTo>
                    <a:cubicBezTo>
                      <a:pt x="1082" y="0"/>
                      <a:pt x="945" y="26"/>
                      <a:pt x="811" y="80"/>
                    </a:cubicBezTo>
                    <a:cubicBezTo>
                      <a:pt x="259" y="308"/>
                      <a:pt x="1" y="936"/>
                      <a:pt x="229" y="1484"/>
                    </a:cubicBezTo>
                    <a:cubicBezTo>
                      <a:pt x="397" y="1897"/>
                      <a:pt x="797" y="2148"/>
                      <a:pt x="1218" y="2148"/>
                    </a:cubicBezTo>
                    <a:cubicBezTo>
                      <a:pt x="1354" y="2148"/>
                      <a:pt x="1493" y="2122"/>
                      <a:pt x="1627" y="2066"/>
                    </a:cubicBezTo>
                    <a:cubicBezTo>
                      <a:pt x="2174" y="1838"/>
                      <a:pt x="2437" y="1215"/>
                      <a:pt x="2209" y="663"/>
                    </a:cubicBezTo>
                    <a:cubicBezTo>
                      <a:pt x="2037" y="249"/>
                      <a:pt x="1638" y="0"/>
                      <a:pt x="12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1"/>
              <p:cNvSpPr/>
              <p:nvPr/>
            </p:nvSpPr>
            <p:spPr>
              <a:xfrm>
                <a:off x="2471278" y="2274062"/>
                <a:ext cx="189876" cy="193006"/>
              </a:xfrm>
              <a:custGeom>
                <a:rect b="b" l="l" r="r" t="t"/>
                <a:pathLst>
                  <a:path extrusionOk="0" h="1850" w="1820">
                    <a:moveTo>
                      <a:pt x="1171" y="0"/>
                    </a:moveTo>
                    <a:lnTo>
                      <a:pt x="1" y="765"/>
                    </a:lnTo>
                    <a:lnTo>
                      <a:pt x="452" y="1849"/>
                    </a:lnTo>
                    <a:lnTo>
                      <a:pt x="1819" y="1571"/>
                    </a:lnTo>
                    <a:lnTo>
                      <a:pt x="11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1"/>
              <p:cNvSpPr/>
              <p:nvPr/>
            </p:nvSpPr>
            <p:spPr>
              <a:xfrm>
                <a:off x="2623494" y="2413549"/>
                <a:ext cx="181947" cy="284814"/>
              </a:xfrm>
              <a:custGeom>
                <a:rect b="b" l="l" r="r" t="t"/>
                <a:pathLst>
                  <a:path extrusionOk="0" h="2730" w="1744">
                    <a:moveTo>
                      <a:pt x="1338" y="1"/>
                    </a:moveTo>
                    <a:lnTo>
                      <a:pt x="1" y="487"/>
                    </a:lnTo>
                    <a:cubicBezTo>
                      <a:pt x="1" y="487"/>
                      <a:pt x="406" y="1475"/>
                      <a:pt x="614" y="1971"/>
                    </a:cubicBezTo>
                    <a:cubicBezTo>
                      <a:pt x="785" y="2392"/>
                      <a:pt x="1012" y="2729"/>
                      <a:pt x="1299" y="2729"/>
                    </a:cubicBezTo>
                    <a:cubicBezTo>
                      <a:pt x="1351" y="2729"/>
                      <a:pt x="1404" y="2718"/>
                      <a:pt x="1460" y="2695"/>
                    </a:cubicBezTo>
                    <a:cubicBezTo>
                      <a:pt x="1743" y="2579"/>
                      <a:pt x="1622" y="2260"/>
                      <a:pt x="1475" y="1657"/>
                    </a:cubicBezTo>
                    <a:cubicBezTo>
                      <a:pt x="1333" y="1069"/>
                      <a:pt x="1338" y="1"/>
                      <a:pt x="133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1"/>
              <p:cNvSpPr/>
              <p:nvPr/>
            </p:nvSpPr>
            <p:spPr>
              <a:xfrm>
                <a:off x="2497151" y="2173072"/>
                <a:ext cx="306619" cy="312461"/>
              </a:xfrm>
              <a:custGeom>
                <a:rect b="b" l="l" r="r" t="t"/>
                <a:pathLst>
                  <a:path extrusionOk="0" h="2995" w="2939">
                    <a:moveTo>
                      <a:pt x="1895" y="1"/>
                    </a:moveTo>
                    <a:lnTo>
                      <a:pt x="1" y="1237"/>
                    </a:lnTo>
                    <a:lnTo>
                      <a:pt x="725" y="2994"/>
                    </a:lnTo>
                    <a:lnTo>
                      <a:pt x="2939" y="2539"/>
                    </a:lnTo>
                    <a:lnTo>
                      <a:pt x="189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1"/>
              <p:cNvSpPr/>
              <p:nvPr/>
            </p:nvSpPr>
            <p:spPr>
              <a:xfrm>
                <a:off x="2694855" y="1692224"/>
                <a:ext cx="683971" cy="851938"/>
              </a:xfrm>
              <a:custGeom>
                <a:rect b="b" l="l" r="r" t="t"/>
                <a:pathLst>
                  <a:path extrusionOk="0" h="8166" w="6556">
                    <a:moveTo>
                      <a:pt x="3182" y="0"/>
                    </a:moveTo>
                    <a:lnTo>
                      <a:pt x="0" y="4610"/>
                    </a:lnTo>
                    <a:lnTo>
                      <a:pt x="1044" y="7148"/>
                    </a:lnTo>
                    <a:lnTo>
                      <a:pt x="6555" y="8166"/>
                    </a:lnTo>
                    <a:lnTo>
                      <a:pt x="6555" y="8166"/>
                    </a:lnTo>
                    <a:lnTo>
                      <a:pt x="318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1"/>
              <p:cNvSpPr/>
              <p:nvPr/>
            </p:nvSpPr>
            <p:spPr>
              <a:xfrm>
                <a:off x="2978629" y="1729156"/>
                <a:ext cx="355757" cy="807078"/>
              </a:xfrm>
              <a:custGeom>
                <a:rect b="b" l="l" r="r" t="t"/>
                <a:pathLst>
                  <a:path extrusionOk="0" h="7736" w="3410">
                    <a:moveTo>
                      <a:pt x="219" y="1"/>
                    </a:moveTo>
                    <a:lnTo>
                      <a:pt x="1" y="310"/>
                    </a:lnTo>
                    <a:lnTo>
                      <a:pt x="3040" y="7665"/>
                    </a:lnTo>
                    <a:lnTo>
                      <a:pt x="3410" y="7736"/>
                    </a:lnTo>
                    <a:lnTo>
                      <a:pt x="2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1"/>
              <p:cNvSpPr/>
              <p:nvPr/>
            </p:nvSpPr>
            <p:spPr>
              <a:xfrm>
                <a:off x="2701740" y="2475311"/>
                <a:ext cx="231294" cy="260401"/>
              </a:xfrm>
              <a:custGeom>
                <a:rect b="b" l="l" r="r" t="t"/>
                <a:pathLst>
                  <a:path extrusionOk="0" h="2496" w="2217">
                    <a:moveTo>
                      <a:pt x="1137" y="1"/>
                    </a:moveTo>
                    <a:cubicBezTo>
                      <a:pt x="1135" y="1"/>
                      <a:pt x="1132" y="1"/>
                      <a:pt x="1130" y="1"/>
                    </a:cubicBezTo>
                    <a:cubicBezTo>
                      <a:pt x="659" y="32"/>
                      <a:pt x="0" y="1030"/>
                      <a:pt x="46" y="1232"/>
                    </a:cubicBezTo>
                    <a:cubicBezTo>
                      <a:pt x="58" y="1290"/>
                      <a:pt x="101" y="1311"/>
                      <a:pt x="158" y="1311"/>
                    </a:cubicBezTo>
                    <a:cubicBezTo>
                      <a:pt x="300" y="1311"/>
                      <a:pt x="522" y="1182"/>
                      <a:pt x="522" y="1181"/>
                    </a:cubicBezTo>
                    <a:lnTo>
                      <a:pt x="522" y="1181"/>
                    </a:lnTo>
                    <a:cubicBezTo>
                      <a:pt x="522" y="1182"/>
                      <a:pt x="330" y="1632"/>
                      <a:pt x="476" y="1729"/>
                    </a:cubicBezTo>
                    <a:cubicBezTo>
                      <a:pt x="503" y="1748"/>
                      <a:pt x="531" y="1755"/>
                      <a:pt x="559" y="1755"/>
                    </a:cubicBezTo>
                    <a:cubicBezTo>
                      <a:pt x="677" y="1755"/>
                      <a:pt x="790" y="1612"/>
                      <a:pt x="791" y="1612"/>
                    </a:cubicBezTo>
                    <a:lnTo>
                      <a:pt x="791" y="1612"/>
                    </a:lnTo>
                    <a:cubicBezTo>
                      <a:pt x="790" y="1612"/>
                      <a:pt x="547" y="2093"/>
                      <a:pt x="669" y="2215"/>
                    </a:cubicBezTo>
                    <a:cubicBezTo>
                      <a:pt x="689" y="2235"/>
                      <a:pt x="714" y="2243"/>
                      <a:pt x="743" y="2243"/>
                    </a:cubicBezTo>
                    <a:cubicBezTo>
                      <a:pt x="892" y="2243"/>
                      <a:pt x="1130" y="2022"/>
                      <a:pt x="1130" y="2022"/>
                    </a:cubicBezTo>
                    <a:lnTo>
                      <a:pt x="1130" y="2022"/>
                    </a:lnTo>
                    <a:cubicBezTo>
                      <a:pt x="1130" y="2022"/>
                      <a:pt x="1019" y="2443"/>
                      <a:pt x="1170" y="2493"/>
                    </a:cubicBezTo>
                    <a:cubicBezTo>
                      <a:pt x="1175" y="2495"/>
                      <a:pt x="1179" y="2496"/>
                      <a:pt x="1184" y="2496"/>
                    </a:cubicBezTo>
                    <a:cubicBezTo>
                      <a:pt x="1369" y="2496"/>
                      <a:pt x="2216" y="1528"/>
                      <a:pt x="2108" y="1409"/>
                    </a:cubicBezTo>
                    <a:cubicBezTo>
                      <a:pt x="2037" y="1328"/>
                      <a:pt x="1905" y="1315"/>
                      <a:pt x="1825" y="1315"/>
                    </a:cubicBezTo>
                    <a:cubicBezTo>
                      <a:pt x="1785" y="1315"/>
                      <a:pt x="1758" y="1318"/>
                      <a:pt x="1758" y="1318"/>
                    </a:cubicBezTo>
                    <a:cubicBezTo>
                      <a:pt x="1758" y="1318"/>
                      <a:pt x="2057" y="786"/>
                      <a:pt x="1895" y="660"/>
                    </a:cubicBezTo>
                    <a:cubicBezTo>
                      <a:pt x="1857" y="632"/>
                      <a:pt x="1819" y="622"/>
                      <a:pt x="1783" y="622"/>
                    </a:cubicBezTo>
                    <a:cubicBezTo>
                      <a:pt x="1659" y="622"/>
                      <a:pt x="1555" y="746"/>
                      <a:pt x="1555" y="746"/>
                    </a:cubicBezTo>
                    <a:cubicBezTo>
                      <a:pt x="1555" y="746"/>
                      <a:pt x="1718" y="366"/>
                      <a:pt x="1581" y="244"/>
                    </a:cubicBezTo>
                    <a:cubicBezTo>
                      <a:pt x="1550" y="216"/>
                      <a:pt x="1516" y="205"/>
                      <a:pt x="1482" y="205"/>
                    </a:cubicBezTo>
                    <a:cubicBezTo>
                      <a:pt x="1365" y="205"/>
                      <a:pt x="1246" y="336"/>
                      <a:pt x="1246" y="336"/>
                    </a:cubicBezTo>
                    <a:cubicBezTo>
                      <a:pt x="1246" y="336"/>
                      <a:pt x="1291" y="1"/>
                      <a:pt x="1137" y="1"/>
                    </a:cubicBezTo>
                    <a:close/>
                  </a:path>
                </a:pathLst>
              </a:custGeom>
              <a:solidFill>
                <a:srgbClr val="F796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1"/>
              <p:cNvSpPr/>
              <p:nvPr/>
            </p:nvSpPr>
            <p:spPr>
              <a:xfrm>
                <a:off x="2090790" y="1129894"/>
                <a:ext cx="732588" cy="844009"/>
              </a:xfrm>
              <a:custGeom>
                <a:rect b="b" l="l" r="r" t="t"/>
                <a:pathLst>
                  <a:path extrusionOk="0" h="8090" w="7022">
                    <a:moveTo>
                      <a:pt x="3511" y="0"/>
                    </a:moveTo>
                    <a:cubicBezTo>
                      <a:pt x="1571" y="0"/>
                      <a:pt x="1" y="1576"/>
                      <a:pt x="1" y="3516"/>
                    </a:cubicBezTo>
                    <a:cubicBezTo>
                      <a:pt x="1" y="4939"/>
                      <a:pt x="846" y="6165"/>
                      <a:pt x="2062" y="6712"/>
                    </a:cubicBezTo>
                    <a:lnTo>
                      <a:pt x="1890" y="8090"/>
                    </a:lnTo>
                    <a:lnTo>
                      <a:pt x="2847" y="6965"/>
                    </a:lnTo>
                    <a:cubicBezTo>
                      <a:pt x="3065" y="7006"/>
                      <a:pt x="3283" y="7026"/>
                      <a:pt x="3511" y="7026"/>
                    </a:cubicBezTo>
                    <a:cubicBezTo>
                      <a:pt x="5451" y="7026"/>
                      <a:pt x="7021" y="5456"/>
                      <a:pt x="7021" y="3516"/>
                    </a:cubicBezTo>
                    <a:cubicBezTo>
                      <a:pt x="7021" y="1576"/>
                      <a:pt x="5451" y="0"/>
                      <a:pt x="35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1"/>
              <p:cNvSpPr/>
              <p:nvPr/>
            </p:nvSpPr>
            <p:spPr>
              <a:xfrm>
                <a:off x="2314889" y="1302140"/>
                <a:ext cx="283353" cy="407086"/>
              </a:xfrm>
              <a:custGeom>
                <a:rect b="b" l="l" r="r" t="t"/>
                <a:pathLst>
                  <a:path extrusionOk="0" h="3902" w="2716">
                    <a:moveTo>
                      <a:pt x="852" y="1"/>
                    </a:moveTo>
                    <a:cubicBezTo>
                      <a:pt x="827" y="1"/>
                      <a:pt x="799" y="3"/>
                      <a:pt x="770" y="6"/>
                    </a:cubicBezTo>
                    <a:cubicBezTo>
                      <a:pt x="679" y="16"/>
                      <a:pt x="578" y="41"/>
                      <a:pt x="471" y="77"/>
                    </a:cubicBezTo>
                    <a:cubicBezTo>
                      <a:pt x="365" y="117"/>
                      <a:pt x="269" y="153"/>
                      <a:pt x="188" y="198"/>
                    </a:cubicBezTo>
                    <a:cubicBezTo>
                      <a:pt x="97" y="234"/>
                      <a:pt x="41" y="279"/>
                      <a:pt x="21" y="325"/>
                    </a:cubicBezTo>
                    <a:cubicBezTo>
                      <a:pt x="0" y="370"/>
                      <a:pt x="10" y="431"/>
                      <a:pt x="56" y="517"/>
                    </a:cubicBezTo>
                    <a:cubicBezTo>
                      <a:pt x="142" y="690"/>
                      <a:pt x="243" y="887"/>
                      <a:pt x="365" y="1100"/>
                    </a:cubicBezTo>
                    <a:cubicBezTo>
                      <a:pt x="482" y="1318"/>
                      <a:pt x="603" y="1536"/>
                      <a:pt x="725" y="1748"/>
                    </a:cubicBezTo>
                    <a:cubicBezTo>
                      <a:pt x="851" y="1966"/>
                      <a:pt x="973" y="2179"/>
                      <a:pt x="1094" y="2376"/>
                    </a:cubicBezTo>
                    <a:cubicBezTo>
                      <a:pt x="1221" y="2579"/>
                      <a:pt x="1328" y="2751"/>
                      <a:pt x="1424" y="2893"/>
                    </a:cubicBezTo>
                    <a:cubicBezTo>
                      <a:pt x="1469" y="2969"/>
                      <a:pt x="1515" y="3015"/>
                      <a:pt x="1561" y="3030"/>
                    </a:cubicBezTo>
                    <a:cubicBezTo>
                      <a:pt x="1583" y="3037"/>
                      <a:pt x="1610" y="3041"/>
                      <a:pt x="1640" y="3041"/>
                    </a:cubicBezTo>
                    <a:cubicBezTo>
                      <a:pt x="1671" y="3041"/>
                      <a:pt x="1705" y="3037"/>
                      <a:pt x="1743" y="3030"/>
                    </a:cubicBezTo>
                    <a:cubicBezTo>
                      <a:pt x="1809" y="3010"/>
                      <a:pt x="1880" y="2984"/>
                      <a:pt x="1946" y="2954"/>
                    </a:cubicBezTo>
                    <a:cubicBezTo>
                      <a:pt x="2011" y="2923"/>
                      <a:pt x="2082" y="2888"/>
                      <a:pt x="2153" y="2842"/>
                    </a:cubicBezTo>
                    <a:cubicBezTo>
                      <a:pt x="2214" y="2812"/>
                      <a:pt x="2255" y="2782"/>
                      <a:pt x="2265" y="2746"/>
                    </a:cubicBezTo>
                    <a:cubicBezTo>
                      <a:pt x="2280" y="2716"/>
                      <a:pt x="2270" y="2670"/>
                      <a:pt x="2239" y="2614"/>
                    </a:cubicBezTo>
                    <a:cubicBezTo>
                      <a:pt x="2153" y="2452"/>
                      <a:pt x="2067" y="2280"/>
                      <a:pt x="1971" y="2088"/>
                    </a:cubicBezTo>
                    <a:cubicBezTo>
                      <a:pt x="1875" y="1895"/>
                      <a:pt x="1783" y="1698"/>
                      <a:pt x="1687" y="1485"/>
                    </a:cubicBezTo>
                    <a:cubicBezTo>
                      <a:pt x="1591" y="1272"/>
                      <a:pt x="1495" y="1059"/>
                      <a:pt x="1398" y="842"/>
                    </a:cubicBezTo>
                    <a:cubicBezTo>
                      <a:pt x="1302" y="619"/>
                      <a:pt x="1211" y="401"/>
                      <a:pt x="1120" y="188"/>
                    </a:cubicBezTo>
                    <a:cubicBezTo>
                      <a:pt x="1084" y="112"/>
                      <a:pt x="1044" y="56"/>
                      <a:pt x="993" y="31"/>
                    </a:cubicBezTo>
                    <a:cubicBezTo>
                      <a:pt x="958" y="10"/>
                      <a:pt x="910" y="1"/>
                      <a:pt x="852" y="1"/>
                    </a:cubicBezTo>
                    <a:close/>
                    <a:moveTo>
                      <a:pt x="2368" y="3008"/>
                    </a:moveTo>
                    <a:cubicBezTo>
                      <a:pt x="2354" y="3008"/>
                      <a:pt x="2340" y="3008"/>
                      <a:pt x="2325" y="3010"/>
                    </a:cubicBezTo>
                    <a:cubicBezTo>
                      <a:pt x="2260" y="3010"/>
                      <a:pt x="2189" y="3030"/>
                      <a:pt x="2118" y="3070"/>
                    </a:cubicBezTo>
                    <a:cubicBezTo>
                      <a:pt x="2032" y="3111"/>
                      <a:pt x="1961" y="3162"/>
                      <a:pt x="1910" y="3222"/>
                    </a:cubicBezTo>
                    <a:cubicBezTo>
                      <a:pt x="1864" y="3278"/>
                      <a:pt x="1829" y="3339"/>
                      <a:pt x="1814" y="3405"/>
                    </a:cubicBezTo>
                    <a:cubicBezTo>
                      <a:pt x="1804" y="3465"/>
                      <a:pt x="1804" y="3526"/>
                      <a:pt x="1819" y="3587"/>
                    </a:cubicBezTo>
                    <a:cubicBezTo>
                      <a:pt x="1834" y="3648"/>
                      <a:pt x="1859" y="3699"/>
                      <a:pt x="1900" y="3749"/>
                    </a:cubicBezTo>
                    <a:cubicBezTo>
                      <a:pt x="1987" y="3851"/>
                      <a:pt x="2088" y="3901"/>
                      <a:pt x="2203" y="3901"/>
                    </a:cubicBezTo>
                    <a:cubicBezTo>
                      <a:pt x="2208" y="3901"/>
                      <a:pt x="2214" y="3901"/>
                      <a:pt x="2219" y="3901"/>
                    </a:cubicBezTo>
                    <a:cubicBezTo>
                      <a:pt x="2346" y="3891"/>
                      <a:pt x="2457" y="3840"/>
                      <a:pt x="2558" y="3744"/>
                    </a:cubicBezTo>
                    <a:cubicBezTo>
                      <a:pt x="2604" y="3704"/>
                      <a:pt x="2639" y="3653"/>
                      <a:pt x="2665" y="3602"/>
                    </a:cubicBezTo>
                    <a:cubicBezTo>
                      <a:pt x="2690" y="3552"/>
                      <a:pt x="2705" y="3506"/>
                      <a:pt x="2710" y="3455"/>
                    </a:cubicBezTo>
                    <a:cubicBezTo>
                      <a:pt x="2715" y="3410"/>
                      <a:pt x="2715" y="3364"/>
                      <a:pt x="2710" y="3319"/>
                    </a:cubicBezTo>
                    <a:cubicBezTo>
                      <a:pt x="2705" y="3273"/>
                      <a:pt x="2695" y="3238"/>
                      <a:pt x="2685" y="3212"/>
                    </a:cubicBezTo>
                    <a:cubicBezTo>
                      <a:pt x="2670" y="3182"/>
                      <a:pt x="2650" y="3146"/>
                      <a:pt x="2614" y="3111"/>
                    </a:cubicBezTo>
                    <a:cubicBezTo>
                      <a:pt x="2584" y="3075"/>
                      <a:pt x="2543" y="3050"/>
                      <a:pt x="2493" y="3030"/>
                    </a:cubicBezTo>
                    <a:cubicBezTo>
                      <a:pt x="2454" y="3014"/>
                      <a:pt x="2412" y="3008"/>
                      <a:pt x="2368" y="300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90" name="Google Shape;990;p21"/>
          <p:cNvSpPr txBox="1"/>
          <p:nvPr/>
        </p:nvSpPr>
        <p:spPr>
          <a:xfrm>
            <a:off x="3503276" y="1070225"/>
            <a:ext cx="51945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800">
                <a:latin typeface="Fira Sans Extra Condensed"/>
                <a:ea typeface="Fira Sans Extra Condensed"/>
                <a:cs typeface="Fira Sans Extra Condensed"/>
                <a:sym typeface="Fira Sans Extra Condensed"/>
              </a:rPr>
              <a:t>A few examples of </a:t>
            </a:r>
            <a:r>
              <a:rPr b="1" lang="en" sz="1800">
                <a:latin typeface="Fira Sans Extra Condensed"/>
                <a:ea typeface="Fira Sans Extra Condensed"/>
                <a:cs typeface="Fira Sans Extra Condensed"/>
                <a:sym typeface="Fira Sans Extra Condensed"/>
              </a:rPr>
              <a:t>where</a:t>
            </a:r>
            <a:r>
              <a:rPr b="1" lang="en" sz="1800">
                <a:latin typeface="Fira Sans Extra Condensed"/>
                <a:ea typeface="Fira Sans Extra Condensed"/>
                <a:cs typeface="Fira Sans Extra Condensed"/>
                <a:sym typeface="Fira Sans Extra Condensed"/>
              </a:rPr>
              <a:t> this technology could be used</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991" name="Google Shape;991;p21"/>
          <p:cNvGrpSpPr/>
          <p:nvPr/>
        </p:nvGrpSpPr>
        <p:grpSpPr>
          <a:xfrm>
            <a:off x="3503251" y="1500675"/>
            <a:ext cx="5194500" cy="726300"/>
            <a:chOff x="3492275" y="1500675"/>
            <a:chExt cx="5194500" cy="726300"/>
          </a:xfrm>
        </p:grpSpPr>
        <p:sp>
          <p:nvSpPr>
            <p:cNvPr id="992" name="Google Shape;992;p21"/>
            <p:cNvSpPr/>
            <p:nvPr/>
          </p:nvSpPr>
          <p:spPr>
            <a:xfrm>
              <a:off x="3492275" y="1500675"/>
              <a:ext cx="5194500" cy="726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1"/>
            <p:cNvSpPr/>
            <p:nvPr/>
          </p:nvSpPr>
          <p:spPr>
            <a:xfrm>
              <a:off x="3577325" y="1582150"/>
              <a:ext cx="551400" cy="551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chemeClr val="dk1"/>
                  </a:solidFill>
                  <a:latin typeface="Fira Sans Extra Condensed"/>
                  <a:ea typeface="Fira Sans Extra Condensed"/>
                  <a:cs typeface="Fira Sans Extra Condensed"/>
                  <a:sym typeface="Fira Sans Extra Condensed"/>
                </a:rPr>
                <a:t>1</a:t>
              </a:r>
              <a:endParaRPr b="0" i="0" sz="2200" u="none" cap="none" strike="noStrike">
                <a:solidFill>
                  <a:srgbClr val="000000"/>
                </a:solidFill>
                <a:latin typeface="Arial"/>
                <a:ea typeface="Arial"/>
                <a:cs typeface="Arial"/>
                <a:sym typeface="Arial"/>
              </a:endParaRPr>
            </a:p>
          </p:txBody>
        </p:sp>
        <p:sp>
          <p:nvSpPr>
            <p:cNvPr id="994" name="Google Shape;994;p21"/>
            <p:cNvSpPr/>
            <p:nvPr/>
          </p:nvSpPr>
          <p:spPr>
            <a:xfrm>
              <a:off x="8050325" y="1582150"/>
              <a:ext cx="551400" cy="551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1"/>
            <p:cNvSpPr/>
            <p:nvPr/>
          </p:nvSpPr>
          <p:spPr>
            <a:xfrm>
              <a:off x="4205600" y="1582150"/>
              <a:ext cx="3768000" cy="563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1"/>
            <p:cNvSpPr txBox="1"/>
            <p:nvPr/>
          </p:nvSpPr>
          <p:spPr>
            <a:xfrm>
              <a:off x="5718425" y="1683550"/>
              <a:ext cx="2175000" cy="34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Google, Bing etc.</a:t>
              </a:r>
              <a:endParaRPr b="0" i="0" sz="1200" u="none" cap="none" strike="noStrike">
                <a:solidFill>
                  <a:schemeClr val="dk1"/>
                </a:solidFill>
                <a:latin typeface="Roboto"/>
                <a:ea typeface="Roboto"/>
                <a:cs typeface="Roboto"/>
                <a:sym typeface="Roboto"/>
              </a:endParaRPr>
            </a:p>
          </p:txBody>
        </p:sp>
        <p:sp>
          <p:nvSpPr>
            <p:cNvPr id="997" name="Google Shape;997;p21"/>
            <p:cNvSpPr txBox="1"/>
            <p:nvPr/>
          </p:nvSpPr>
          <p:spPr>
            <a:xfrm>
              <a:off x="4285625" y="1683550"/>
              <a:ext cx="14328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Search Engine Filtering</a:t>
              </a:r>
              <a:endParaRPr b="1" i="0" sz="1800" u="none" cap="none" strike="noStrike">
                <a:solidFill>
                  <a:schemeClr val="dk1"/>
                </a:solidFill>
                <a:latin typeface="Fira Sans Extra Condensed"/>
                <a:ea typeface="Fira Sans Extra Condensed"/>
                <a:cs typeface="Fira Sans Extra Condensed"/>
                <a:sym typeface="Fira Sans Extra Condensed"/>
              </a:endParaRPr>
            </a:p>
          </p:txBody>
        </p:sp>
      </p:grpSp>
      <p:grpSp>
        <p:nvGrpSpPr>
          <p:cNvPr id="998" name="Google Shape;998;p21"/>
          <p:cNvGrpSpPr/>
          <p:nvPr/>
        </p:nvGrpSpPr>
        <p:grpSpPr>
          <a:xfrm>
            <a:off x="3503251" y="2308825"/>
            <a:ext cx="5194500" cy="726300"/>
            <a:chOff x="3492275" y="2308825"/>
            <a:chExt cx="5194500" cy="726300"/>
          </a:xfrm>
        </p:grpSpPr>
        <p:sp>
          <p:nvSpPr>
            <p:cNvPr id="999" name="Google Shape;999;p21"/>
            <p:cNvSpPr/>
            <p:nvPr/>
          </p:nvSpPr>
          <p:spPr>
            <a:xfrm>
              <a:off x="3492275" y="2308825"/>
              <a:ext cx="5194500" cy="726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1"/>
            <p:cNvSpPr/>
            <p:nvPr/>
          </p:nvSpPr>
          <p:spPr>
            <a:xfrm>
              <a:off x="3577325" y="2390300"/>
              <a:ext cx="551400" cy="551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chemeClr val="dk1"/>
                  </a:solidFill>
                  <a:latin typeface="Fira Sans Extra Condensed"/>
                  <a:ea typeface="Fira Sans Extra Condensed"/>
                  <a:cs typeface="Fira Sans Extra Condensed"/>
                  <a:sym typeface="Fira Sans Extra Condensed"/>
                </a:rPr>
                <a:t>2</a:t>
              </a:r>
              <a:endParaRPr b="0" i="0" sz="1400" u="none" cap="none" strike="noStrike">
                <a:solidFill>
                  <a:srgbClr val="000000"/>
                </a:solidFill>
                <a:latin typeface="Arial"/>
                <a:ea typeface="Arial"/>
                <a:cs typeface="Arial"/>
                <a:sym typeface="Arial"/>
              </a:endParaRPr>
            </a:p>
          </p:txBody>
        </p:sp>
        <p:sp>
          <p:nvSpPr>
            <p:cNvPr id="1001" name="Google Shape;1001;p21"/>
            <p:cNvSpPr/>
            <p:nvPr/>
          </p:nvSpPr>
          <p:spPr>
            <a:xfrm>
              <a:off x="8050325" y="2390300"/>
              <a:ext cx="551400" cy="551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1"/>
            <p:cNvSpPr/>
            <p:nvPr/>
          </p:nvSpPr>
          <p:spPr>
            <a:xfrm>
              <a:off x="4205600" y="2390300"/>
              <a:ext cx="3768000" cy="563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1"/>
            <p:cNvSpPr txBox="1"/>
            <p:nvPr/>
          </p:nvSpPr>
          <p:spPr>
            <a:xfrm>
              <a:off x="5587674" y="2327213"/>
              <a:ext cx="2175000" cy="25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Flagging users for review who post links to likely fake news </a:t>
              </a:r>
              <a:r>
                <a:rPr lang="en" sz="1200">
                  <a:solidFill>
                    <a:schemeClr val="dk1"/>
                  </a:solidFill>
                  <a:latin typeface="Roboto"/>
                  <a:ea typeface="Roboto"/>
                  <a:cs typeface="Roboto"/>
                  <a:sym typeface="Roboto"/>
                </a:rPr>
                <a:t>articles</a:t>
              </a:r>
              <a:endParaRPr b="0" i="0" sz="1200" u="none" cap="none" strike="noStrike">
                <a:solidFill>
                  <a:schemeClr val="dk1"/>
                </a:solidFill>
                <a:latin typeface="Roboto"/>
                <a:ea typeface="Roboto"/>
                <a:cs typeface="Roboto"/>
                <a:sym typeface="Roboto"/>
              </a:endParaRPr>
            </a:p>
          </p:txBody>
        </p:sp>
        <p:sp>
          <p:nvSpPr>
            <p:cNvPr id="1004" name="Google Shape;1004;p21"/>
            <p:cNvSpPr txBox="1"/>
            <p:nvPr/>
          </p:nvSpPr>
          <p:spPr>
            <a:xfrm>
              <a:off x="4285625" y="2491700"/>
              <a:ext cx="14328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Content Moderation</a:t>
              </a:r>
              <a:endParaRPr b="1" i="0" sz="1800" u="none" cap="none" strike="noStrike">
                <a:solidFill>
                  <a:schemeClr val="dk1"/>
                </a:solidFill>
                <a:latin typeface="Fira Sans Extra Condensed"/>
                <a:ea typeface="Fira Sans Extra Condensed"/>
                <a:cs typeface="Fira Sans Extra Condensed"/>
                <a:sym typeface="Fira Sans Extra Condensed"/>
              </a:endParaRPr>
            </a:p>
          </p:txBody>
        </p:sp>
      </p:grpSp>
      <p:grpSp>
        <p:nvGrpSpPr>
          <p:cNvPr id="1005" name="Google Shape;1005;p21"/>
          <p:cNvGrpSpPr/>
          <p:nvPr/>
        </p:nvGrpSpPr>
        <p:grpSpPr>
          <a:xfrm>
            <a:off x="3503251" y="3116975"/>
            <a:ext cx="5194500" cy="726300"/>
            <a:chOff x="3492275" y="3116975"/>
            <a:chExt cx="5194500" cy="726300"/>
          </a:xfrm>
        </p:grpSpPr>
        <p:sp>
          <p:nvSpPr>
            <p:cNvPr id="1006" name="Google Shape;1006;p21"/>
            <p:cNvSpPr/>
            <p:nvPr/>
          </p:nvSpPr>
          <p:spPr>
            <a:xfrm>
              <a:off x="3492275" y="3116975"/>
              <a:ext cx="5194500" cy="726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1"/>
            <p:cNvSpPr/>
            <p:nvPr/>
          </p:nvSpPr>
          <p:spPr>
            <a:xfrm>
              <a:off x="3577325" y="3198450"/>
              <a:ext cx="551400" cy="551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chemeClr val="dk1"/>
                  </a:solidFill>
                  <a:latin typeface="Fira Sans Extra Condensed"/>
                  <a:ea typeface="Fira Sans Extra Condensed"/>
                  <a:cs typeface="Fira Sans Extra Condensed"/>
                  <a:sym typeface="Fira Sans Extra Condensed"/>
                </a:rPr>
                <a:t>3</a:t>
              </a:r>
              <a:endParaRPr b="0" i="0" sz="1400" u="none" cap="none" strike="noStrike">
                <a:solidFill>
                  <a:srgbClr val="000000"/>
                </a:solidFill>
                <a:latin typeface="Arial"/>
                <a:ea typeface="Arial"/>
                <a:cs typeface="Arial"/>
                <a:sym typeface="Arial"/>
              </a:endParaRPr>
            </a:p>
          </p:txBody>
        </p:sp>
        <p:sp>
          <p:nvSpPr>
            <p:cNvPr id="1008" name="Google Shape;1008;p21"/>
            <p:cNvSpPr/>
            <p:nvPr/>
          </p:nvSpPr>
          <p:spPr>
            <a:xfrm>
              <a:off x="8050325" y="3198450"/>
              <a:ext cx="551400" cy="551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1"/>
            <p:cNvSpPr/>
            <p:nvPr/>
          </p:nvSpPr>
          <p:spPr>
            <a:xfrm>
              <a:off x="4205600" y="3198450"/>
              <a:ext cx="3768000" cy="563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1"/>
            <p:cNvSpPr txBox="1"/>
            <p:nvPr/>
          </p:nvSpPr>
          <p:spPr>
            <a:xfrm>
              <a:off x="5718425" y="3116975"/>
              <a:ext cx="2175000" cy="34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Roboto"/>
                  <a:ea typeface="Roboto"/>
                  <a:cs typeface="Roboto"/>
                  <a:sym typeface="Roboto"/>
                </a:rPr>
                <a:t>Only select the most reputable info to source in responses</a:t>
              </a:r>
              <a:endParaRPr b="0" i="0" sz="1200" u="none" cap="none" strike="noStrike">
                <a:solidFill>
                  <a:schemeClr val="dk1"/>
                </a:solidFill>
                <a:latin typeface="Roboto"/>
                <a:ea typeface="Roboto"/>
                <a:cs typeface="Roboto"/>
                <a:sym typeface="Roboto"/>
              </a:endParaRPr>
            </a:p>
          </p:txBody>
        </p:sp>
        <p:sp>
          <p:nvSpPr>
            <p:cNvPr id="1011" name="Google Shape;1011;p21"/>
            <p:cNvSpPr txBox="1"/>
            <p:nvPr/>
          </p:nvSpPr>
          <p:spPr>
            <a:xfrm>
              <a:off x="4285625" y="3299850"/>
              <a:ext cx="14328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AI Chatbot Optimization</a:t>
              </a:r>
              <a:endParaRPr b="1" i="0" sz="1800" u="none" cap="none" strike="noStrike">
                <a:solidFill>
                  <a:schemeClr val="dk1"/>
                </a:solidFill>
                <a:latin typeface="Fira Sans Extra Condensed"/>
                <a:ea typeface="Fira Sans Extra Condensed"/>
                <a:cs typeface="Fira Sans Extra Condensed"/>
                <a:sym typeface="Fira Sans Extra Condensed"/>
              </a:endParaRPr>
            </a:p>
          </p:txBody>
        </p:sp>
      </p:grpSp>
      <p:grpSp>
        <p:nvGrpSpPr>
          <p:cNvPr id="1012" name="Google Shape;1012;p21"/>
          <p:cNvGrpSpPr/>
          <p:nvPr/>
        </p:nvGrpSpPr>
        <p:grpSpPr>
          <a:xfrm>
            <a:off x="3503251" y="3925125"/>
            <a:ext cx="5194500" cy="726300"/>
            <a:chOff x="3492275" y="3925125"/>
            <a:chExt cx="5194500" cy="726300"/>
          </a:xfrm>
        </p:grpSpPr>
        <p:sp>
          <p:nvSpPr>
            <p:cNvPr id="1013" name="Google Shape;1013;p21"/>
            <p:cNvSpPr/>
            <p:nvPr/>
          </p:nvSpPr>
          <p:spPr>
            <a:xfrm>
              <a:off x="3492275" y="3925125"/>
              <a:ext cx="5194500" cy="7263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1"/>
            <p:cNvSpPr/>
            <p:nvPr/>
          </p:nvSpPr>
          <p:spPr>
            <a:xfrm>
              <a:off x="3577325" y="4006600"/>
              <a:ext cx="551400" cy="551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chemeClr val="dk1"/>
                  </a:solidFill>
                  <a:latin typeface="Fira Sans Extra Condensed"/>
                  <a:ea typeface="Fira Sans Extra Condensed"/>
                  <a:cs typeface="Fira Sans Extra Condensed"/>
                  <a:sym typeface="Fira Sans Extra Condensed"/>
                </a:rPr>
                <a:t>4</a:t>
              </a:r>
              <a:endParaRPr b="0" i="0" sz="1400" u="none" cap="none" strike="noStrike">
                <a:solidFill>
                  <a:srgbClr val="000000"/>
                </a:solidFill>
                <a:latin typeface="Arial"/>
                <a:ea typeface="Arial"/>
                <a:cs typeface="Arial"/>
                <a:sym typeface="Arial"/>
              </a:endParaRPr>
            </a:p>
          </p:txBody>
        </p:sp>
        <p:sp>
          <p:nvSpPr>
            <p:cNvPr id="1015" name="Google Shape;1015;p21"/>
            <p:cNvSpPr/>
            <p:nvPr/>
          </p:nvSpPr>
          <p:spPr>
            <a:xfrm>
              <a:off x="8050325" y="4006600"/>
              <a:ext cx="551400" cy="551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1"/>
            <p:cNvSpPr/>
            <p:nvPr/>
          </p:nvSpPr>
          <p:spPr>
            <a:xfrm>
              <a:off x="4205600" y="4006600"/>
              <a:ext cx="3768000" cy="5634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1"/>
            <p:cNvSpPr txBox="1"/>
            <p:nvPr/>
          </p:nvSpPr>
          <p:spPr>
            <a:xfrm>
              <a:off x="5653075" y="3925125"/>
              <a:ext cx="2175000" cy="34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000">
                  <a:solidFill>
                    <a:schemeClr val="dk1"/>
                  </a:solidFill>
                  <a:latin typeface="Roboto"/>
                  <a:ea typeface="Roboto"/>
                  <a:cs typeface="Roboto"/>
                  <a:sym typeface="Roboto"/>
                </a:rPr>
                <a:t>Screen the drafts of internet posts to ensure they aren’t spreading mis-info, potential ethical issue?</a:t>
              </a:r>
              <a:endParaRPr b="0" i="0" sz="900" u="none" cap="none" strike="noStrike">
                <a:solidFill>
                  <a:schemeClr val="dk1"/>
                </a:solidFill>
                <a:latin typeface="Roboto"/>
                <a:ea typeface="Roboto"/>
                <a:cs typeface="Roboto"/>
                <a:sym typeface="Roboto"/>
              </a:endParaRPr>
            </a:p>
          </p:txBody>
        </p:sp>
        <p:sp>
          <p:nvSpPr>
            <p:cNvPr id="1018" name="Google Shape;1018;p21"/>
            <p:cNvSpPr txBox="1"/>
            <p:nvPr/>
          </p:nvSpPr>
          <p:spPr>
            <a:xfrm>
              <a:off x="4174488" y="4108000"/>
              <a:ext cx="14328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Pre-Post Screening?</a:t>
              </a:r>
              <a:endParaRPr b="1" i="0" sz="1800" u="none" cap="none" strike="noStrike">
                <a:solidFill>
                  <a:schemeClr val="dk1"/>
                </a:solidFill>
                <a:latin typeface="Fira Sans Extra Condensed"/>
                <a:ea typeface="Fira Sans Extra Condensed"/>
                <a:cs typeface="Fira Sans Extra Condensed"/>
                <a:sym typeface="Fira Sans Extra Condensed"/>
              </a:endParaRPr>
            </a:p>
          </p:txBody>
        </p:sp>
      </p:grpSp>
      <p:grpSp>
        <p:nvGrpSpPr>
          <p:cNvPr id="1019" name="Google Shape;1019;p21"/>
          <p:cNvGrpSpPr/>
          <p:nvPr/>
        </p:nvGrpSpPr>
        <p:grpSpPr>
          <a:xfrm>
            <a:off x="8182325" y="4156575"/>
            <a:ext cx="309358" cy="263454"/>
            <a:chOff x="11313774" y="2840300"/>
            <a:chExt cx="309358" cy="263454"/>
          </a:xfrm>
        </p:grpSpPr>
        <p:sp>
          <p:nvSpPr>
            <p:cNvPr id="1020" name="Google Shape;1020;p21"/>
            <p:cNvSpPr/>
            <p:nvPr/>
          </p:nvSpPr>
          <p:spPr>
            <a:xfrm>
              <a:off x="11583253" y="2914139"/>
              <a:ext cx="39879" cy="70087"/>
            </a:xfrm>
            <a:custGeom>
              <a:rect b="b" l="l" r="r" t="t"/>
              <a:pathLst>
                <a:path extrusionOk="0" h="1942" w="1105">
                  <a:moveTo>
                    <a:pt x="0" y="1"/>
                  </a:moveTo>
                  <a:lnTo>
                    <a:pt x="0" y="1941"/>
                  </a:lnTo>
                  <a:lnTo>
                    <a:pt x="912" y="1718"/>
                  </a:lnTo>
                  <a:cubicBezTo>
                    <a:pt x="1029" y="1688"/>
                    <a:pt x="1105" y="1586"/>
                    <a:pt x="1105" y="1470"/>
                  </a:cubicBezTo>
                  <a:lnTo>
                    <a:pt x="1105" y="467"/>
                  </a:lnTo>
                  <a:cubicBezTo>
                    <a:pt x="1105" y="350"/>
                    <a:pt x="1029" y="249"/>
                    <a:pt x="912" y="224"/>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1"/>
            <p:cNvSpPr/>
            <p:nvPr/>
          </p:nvSpPr>
          <p:spPr>
            <a:xfrm>
              <a:off x="11313774" y="2903745"/>
              <a:ext cx="41720" cy="90694"/>
            </a:xfrm>
            <a:custGeom>
              <a:rect b="b" l="l" r="r" t="t"/>
              <a:pathLst>
                <a:path extrusionOk="0" h="2513" w="1156">
                  <a:moveTo>
                    <a:pt x="254" y="0"/>
                  </a:moveTo>
                  <a:cubicBezTo>
                    <a:pt x="112" y="0"/>
                    <a:pt x="1" y="117"/>
                    <a:pt x="1" y="253"/>
                  </a:cubicBezTo>
                  <a:lnTo>
                    <a:pt x="1" y="2265"/>
                  </a:lnTo>
                  <a:cubicBezTo>
                    <a:pt x="1" y="2401"/>
                    <a:pt x="112" y="2513"/>
                    <a:pt x="254" y="2513"/>
                  </a:cubicBezTo>
                  <a:lnTo>
                    <a:pt x="1156" y="2513"/>
                  </a:lnTo>
                  <a:cubicBezTo>
                    <a:pt x="1090" y="2351"/>
                    <a:pt x="1105" y="2457"/>
                    <a:pt x="1105" y="253"/>
                  </a:cubicBezTo>
                  <a:cubicBezTo>
                    <a:pt x="1105" y="162"/>
                    <a:pt x="1125" y="81"/>
                    <a:pt x="115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1"/>
            <p:cNvSpPr/>
            <p:nvPr/>
          </p:nvSpPr>
          <p:spPr>
            <a:xfrm>
              <a:off x="11368810" y="3007755"/>
              <a:ext cx="54315" cy="95999"/>
            </a:xfrm>
            <a:custGeom>
              <a:rect b="b" l="l" r="r" t="t"/>
              <a:pathLst>
                <a:path extrusionOk="0" h="2660" w="1505">
                  <a:moveTo>
                    <a:pt x="0" y="1"/>
                  </a:moveTo>
                  <a:lnTo>
                    <a:pt x="0" y="1910"/>
                  </a:lnTo>
                  <a:cubicBezTo>
                    <a:pt x="0" y="2326"/>
                    <a:pt x="340" y="2660"/>
                    <a:pt x="755" y="2660"/>
                  </a:cubicBezTo>
                  <a:cubicBezTo>
                    <a:pt x="1171" y="2660"/>
                    <a:pt x="1505" y="2326"/>
                    <a:pt x="1505" y="1910"/>
                  </a:cubicBezTo>
                  <a:lnTo>
                    <a:pt x="1505" y="51"/>
                  </a:lnTo>
                  <a:cubicBezTo>
                    <a:pt x="1075" y="51"/>
                    <a:pt x="782" y="53"/>
                    <a:pt x="577" y="53"/>
                  </a:cubicBezTo>
                  <a:cubicBezTo>
                    <a:pt x="135" y="53"/>
                    <a:pt x="108" y="46"/>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1"/>
            <p:cNvSpPr/>
            <p:nvPr/>
          </p:nvSpPr>
          <p:spPr>
            <a:xfrm>
              <a:off x="11350693" y="2885628"/>
              <a:ext cx="104444" cy="126929"/>
            </a:xfrm>
            <a:custGeom>
              <a:rect b="b" l="l" r="r" t="t"/>
              <a:pathLst>
                <a:path extrusionOk="0" h="3517" w="2894">
                  <a:moveTo>
                    <a:pt x="751" y="1"/>
                  </a:moveTo>
                  <a:cubicBezTo>
                    <a:pt x="335" y="1"/>
                    <a:pt x="1" y="340"/>
                    <a:pt x="1" y="755"/>
                  </a:cubicBezTo>
                  <a:lnTo>
                    <a:pt x="1" y="2767"/>
                  </a:lnTo>
                  <a:cubicBezTo>
                    <a:pt x="1" y="3182"/>
                    <a:pt x="335" y="3516"/>
                    <a:pt x="751" y="3516"/>
                  </a:cubicBezTo>
                  <a:lnTo>
                    <a:pt x="2893" y="3516"/>
                  </a:lnTo>
                  <a:lnTo>
                    <a:pt x="28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1"/>
            <p:cNvSpPr/>
            <p:nvPr/>
          </p:nvSpPr>
          <p:spPr>
            <a:xfrm>
              <a:off x="11447954" y="2840300"/>
              <a:ext cx="87085" cy="217587"/>
            </a:xfrm>
            <a:custGeom>
              <a:rect b="b" l="l" r="r" t="t"/>
              <a:pathLst>
                <a:path extrusionOk="0" h="6029" w="2413">
                  <a:moveTo>
                    <a:pt x="2326" y="0"/>
                  </a:moveTo>
                  <a:lnTo>
                    <a:pt x="1" y="1262"/>
                  </a:lnTo>
                  <a:lnTo>
                    <a:pt x="1" y="4767"/>
                  </a:lnTo>
                  <a:lnTo>
                    <a:pt x="2326" y="6028"/>
                  </a:lnTo>
                  <a:lnTo>
                    <a:pt x="2412" y="6028"/>
                  </a:lnTo>
                  <a:lnTo>
                    <a:pt x="241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1"/>
            <p:cNvSpPr/>
            <p:nvPr/>
          </p:nvSpPr>
          <p:spPr>
            <a:xfrm>
              <a:off x="11531862" y="2840300"/>
              <a:ext cx="54532" cy="217587"/>
            </a:xfrm>
            <a:custGeom>
              <a:rect b="b" l="l" r="r" t="t"/>
              <a:pathLst>
                <a:path extrusionOk="0" h="6029" w="1511">
                  <a:moveTo>
                    <a:pt x="1" y="0"/>
                  </a:moveTo>
                  <a:lnTo>
                    <a:pt x="1" y="6028"/>
                  </a:lnTo>
                  <a:lnTo>
                    <a:pt x="1257" y="6028"/>
                  </a:lnTo>
                  <a:cubicBezTo>
                    <a:pt x="1394" y="6028"/>
                    <a:pt x="1510" y="5917"/>
                    <a:pt x="1510" y="5775"/>
                  </a:cubicBezTo>
                  <a:lnTo>
                    <a:pt x="1510" y="254"/>
                  </a:lnTo>
                  <a:cubicBezTo>
                    <a:pt x="1510" y="117"/>
                    <a:pt x="1394" y="0"/>
                    <a:pt x="12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6" name="Google Shape;1026;p21"/>
          <p:cNvGrpSpPr/>
          <p:nvPr/>
        </p:nvGrpSpPr>
        <p:grpSpPr>
          <a:xfrm>
            <a:off x="8182313" y="2517295"/>
            <a:ext cx="309363" cy="309363"/>
            <a:chOff x="10784975" y="3094695"/>
            <a:chExt cx="309363" cy="309363"/>
          </a:xfrm>
        </p:grpSpPr>
        <p:sp>
          <p:nvSpPr>
            <p:cNvPr id="1027" name="Google Shape;1027;p21"/>
            <p:cNvSpPr/>
            <p:nvPr/>
          </p:nvSpPr>
          <p:spPr>
            <a:xfrm>
              <a:off x="10794286" y="3104006"/>
              <a:ext cx="290705" cy="290705"/>
            </a:xfrm>
            <a:custGeom>
              <a:rect b="b" l="l" r="r" t="t"/>
              <a:pathLst>
                <a:path extrusionOk="0" h="8055" w="8055">
                  <a:moveTo>
                    <a:pt x="4028" y="1"/>
                  </a:moveTo>
                  <a:cubicBezTo>
                    <a:pt x="1809" y="1"/>
                    <a:pt x="1" y="1804"/>
                    <a:pt x="1" y="4028"/>
                  </a:cubicBezTo>
                  <a:cubicBezTo>
                    <a:pt x="1" y="6236"/>
                    <a:pt x="1794" y="8055"/>
                    <a:pt x="4028" y="8055"/>
                  </a:cubicBezTo>
                  <a:cubicBezTo>
                    <a:pt x="6262" y="8055"/>
                    <a:pt x="8055" y="6241"/>
                    <a:pt x="8055" y="4028"/>
                  </a:cubicBezTo>
                  <a:cubicBezTo>
                    <a:pt x="8055" y="1804"/>
                    <a:pt x="6246" y="1"/>
                    <a:pt x="40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1"/>
            <p:cNvSpPr/>
            <p:nvPr/>
          </p:nvSpPr>
          <p:spPr>
            <a:xfrm>
              <a:off x="10784975" y="3094695"/>
              <a:ext cx="309363" cy="309363"/>
            </a:xfrm>
            <a:custGeom>
              <a:rect b="b" l="l" r="r" t="t"/>
              <a:pathLst>
                <a:path extrusionOk="0" h="8572" w="8572">
                  <a:moveTo>
                    <a:pt x="3004" y="725"/>
                  </a:moveTo>
                  <a:lnTo>
                    <a:pt x="3004" y="725"/>
                  </a:lnTo>
                  <a:cubicBezTo>
                    <a:pt x="2766" y="1029"/>
                    <a:pt x="2579" y="1388"/>
                    <a:pt x="2442" y="1753"/>
                  </a:cubicBezTo>
                  <a:cubicBezTo>
                    <a:pt x="2199" y="1677"/>
                    <a:pt x="1966" y="1591"/>
                    <a:pt x="1738" y="1490"/>
                  </a:cubicBezTo>
                  <a:cubicBezTo>
                    <a:pt x="2102" y="1155"/>
                    <a:pt x="2533" y="897"/>
                    <a:pt x="3004" y="725"/>
                  </a:cubicBezTo>
                  <a:close/>
                  <a:moveTo>
                    <a:pt x="5567" y="725"/>
                  </a:moveTo>
                  <a:lnTo>
                    <a:pt x="5567" y="725"/>
                  </a:lnTo>
                  <a:cubicBezTo>
                    <a:pt x="6038" y="897"/>
                    <a:pt x="6469" y="1155"/>
                    <a:pt x="6834" y="1490"/>
                  </a:cubicBezTo>
                  <a:cubicBezTo>
                    <a:pt x="6606" y="1591"/>
                    <a:pt x="6373" y="1677"/>
                    <a:pt x="6130" y="1753"/>
                  </a:cubicBezTo>
                  <a:cubicBezTo>
                    <a:pt x="5993" y="1388"/>
                    <a:pt x="5805" y="1029"/>
                    <a:pt x="5567" y="725"/>
                  </a:cubicBezTo>
                  <a:close/>
                  <a:moveTo>
                    <a:pt x="4032" y="542"/>
                  </a:moveTo>
                  <a:lnTo>
                    <a:pt x="4032" y="2011"/>
                  </a:lnTo>
                  <a:cubicBezTo>
                    <a:pt x="3658" y="2001"/>
                    <a:pt x="3288" y="1950"/>
                    <a:pt x="2933" y="1874"/>
                  </a:cubicBezTo>
                  <a:cubicBezTo>
                    <a:pt x="3136" y="1358"/>
                    <a:pt x="3511" y="720"/>
                    <a:pt x="4032" y="542"/>
                  </a:cubicBezTo>
                  <a:close/>
                  <a:moveTo>
                    <a:pt x="4539" y="542"/>
                  </a:moveTo>
                  <a:cubicBezTo>
                    <a:pt x="5061" y="720"/>
                    <a:pt x="5436" y="1358"/>
                    <a:pt x="5638" y="1874"/>
                  </a:cubicBezTo>
                  <a:cubicBezTo>
                    <a:pt x="5284" y="1950"/>
                    <a:pt x="4914" y="2001"/>
                    <a:pt x="4539" y="2011"/>
                  </a:cubicBezTo>
                  <a:lnTo>
                    <a:pt x="4539" y="542"/>
                  </a:lnTo>
                  <a:close/>
                  <a:moveTo>
                    <a:pt x="1373" y="1869"/>
                  </a:moveTo>
                  <a:cubicBezTo>
                    <a:pt x="1667" y="2011"/>
                    <a:pt x="1971" y="2133"/>
                    <a:pt x="2285" y="2229"/>
                  </a:cubicBezTo>
                  <a:cubicBezTo>
                    <a:pt x="2128" y="2776"/>
                    <a:pt x="2037" y="3394"/>
                    <a:pt x="2016" y="4032"/>
                  </a:cubicBezTo>
                  <a:lnTo>
                    <a:pt x="512" y="4032"/>
                  </a:lnTo>
                  <a:cubicBezTo>
                    <a:pt x="563" y="3212"/>
                    <a:pt x="882" y="2467"/>
                    <a:pt x="1373" y="1869"/>
                  </a:cubicBezTo>
                  <a:close/>
                  <a:moveTo>
                    <a:pt x="2771" y="2356"/>
                  </a:moveTo>
                  <a:cubicBezTo>
                    <a:pt x="3181" y="2447"/>
                    <a:pt x="3602" y="2503"/>
                    <a:pt x="4032" y="2513"/>
                  </a:cubicBezTo>
                  <a:lnTo>
                    <a:pt x="4032" y="4032"/>
                  </a:lnTo>
                  <a:lnTo>
                    <a:pt x="2518" y="4032"/>
                  </a:lnTo>
                  <a:cubicBezTo>
                    <a:pt x="2538" y="3435"/>
                    <a:pt x="2624" y="2862"/>
                    <a:pt x="2771" y="2356"/>
                  </a:cubicBezTo>
                  <a:close/>
                  <a:moveTo>
                    <a:pt x="5800" y="2356"/>
                  </a:moveTo>
                  <a:cubicBezTo>
                    <a:pt x="5947" y="2862"/>
                    <a:pt x="6033" y="3435"/>
                    <a:pt x="6054" y="4032"/>
                  </a:cubicBezTo>
                  <a:lnTo>
                    <a:pt x="4539" y="4032"/>
                  </a:lnTo>
                  <a:lnTo>
                    <a:pt x="4539" y="2513"/>
                  </a:lnTo>
                  <a:cubicBezTo>
                    <a:pt x="4970" y="2503"/>
                    <a:pt x="5390" y="2447"/>
                    <a:pt x="5800" y="2356"/>
                  </a:cubicBezTo>
                  <a:close/>
                  <a:moveTo>
                    <a:pt x="7198" y="1869"/>
                  </a:moveTo>
                  <a:cubicBezTo>
                    <a:pt x="7690" y="2467"/>
                    <a:pt x="8009" y="3212"/>
                    <a:pt x="8060" y="4032"/>
                  </a:cubicBezTo>
                  <a:lnTo>
                    <a:pt x="6555" y="4032"/>
                  </a:lnTo>
                  <a:cubicBezTo>
                    <a:pt x="6535" y="3394"/>
                    <a:pt x="6444" y="2776"/>
                    <a:pt x="6287" y="2229"/>
                  </a:cubicBezTo>
                  <a:cubicBezTo>
                    <a:pt x="6601" y="2133"/>
                    <a:pt x="6910" y="2011"/>
                    <a:pt x="7198" y="1869"/>
                  </a:cubicBezTo>
                  <a:close/>
                  <a:moveTo>
                    <a:pt x="4032" y="4534"/>
                  </a:moveTo>
                  <a:lnTo>
                    <a:pt x="4032" y="6049"/>
                  </a:lnTo>
                  <a:cubicBezTo>
                    <a:pt x="3602" y="6064"/>
                    <a:pt x="3176" y="6114"/>
                    <a:pt x="2766" y="6206"/>
                  </a:cubicBezTo>
                  <a:cubicBezTo>
                    <a:pt x="2624" y="5699"/>
                    <a:pt x="2538" y="5132"/>
                    <a:pt x="2518" y="4534"/>
                  </a:cubicBezTo>
                  <a:close/>
                  <a:moveTo>
                    <a:pt x="6054" y="4534"/>
                  </a:moveTo>
                  <a:cubicBezTo>
                    <a:pt x="6033" y="5132"/>
                    <a:pt x="5947" y="5699"/>
                    <a:pt x="5805" y="6206"/>
                  </a:cubicBezTo>
                  <a:cubicBezTo>
                    <a:pt x="5395" y="6114"/>
                    <a:pt x="4970" y="6064"/>
                    <a:pt x="4539" y="6049"/>
                  </a:cubicBezTo>
                  <a:lnTo>
                    <a:pt x="4539" y="4534"/>
                  </a:lnTo>
                  <a:close/>
                  <a:moveTo>
                    <a:pt x="2016" y="4534"/>
                  </a:moveTo>
                  <a:cubicBezTo>
                    <a:pt x="2037" y="5172"/>
                    <a:pt x="2128" y="5785"/>
                    <a:pt x="2285" y="6332"/>
                  </a:cubicBezTo>
                  <a:cubicBezTo>
                    <a:pt x="1966" y="6433"/>
                    <a:pt x="1662" y="6550"/>
                    <a:pt x="1368" y="6692"/>
                  </a:cubicBezTo>
                  <a:cubicBezTo>
                    <a:pt x="866" y="6084"/>
                    <a:pt x="563" y="5329"/>
                    <a:pt x="512" y="4534"/>
                  </a:cubicBezTo>
                  <a:close/>
                  <a:moveTo>
                    <a:pt x="8060" y="4534"/>
                  </a:moveTo>
                  <a:cubicBezTo>
                    <a:pt x="8009" y="5329"/>
                    <a:pt x="7705" y="6084"/>
                    <a:pt x="7204" y="6692"/>
                  </a:cubicBezTo>
                  <a:cubicBezTo>
                    <a:pt x="6910" y="6550"/>
                    <a:pt x="6606" y="6433"/>
                    <a:pt x="6287" y="6337"/>
                  </a:cubicBezTo>
                  <a:cubicBezTo>
                    <a:pt x="6444" y="5785"/>
                    <a:pt x="6535" y="5172"/>
                    <a:pt x="6555" y="4534"/>
                  </a:cubicBezTo>
                  <a:close/>
                  <a:moveTo>
                    <a:pt x="2442" y="6813"/>
                  </a:moveTo>
                  <a:cubicBezTo>
                    <a:pt x="2579" y="7173"/>
                    <a:pt x="2761" y="7538"/>
                    <a:pt x="3004" y="7842"/>
                  </a:cubicBezTo>
                  <a:cubicBezTo>
                    <a:pt x="2548" y="7680"/>
                    <a:pt x="2113" y="7426"/>
                    <a:pt x="1733" y="7077"/>
                  </a:cubicBezTo>
                  <a:cubicBezTo>
                    <a:pt x="1961" y="6976"/>
                    <a:pt x="2199" y="6884"/>
                    <a:pt x="2442" y="6813"/>
                  </a:cubicBezTo>
                  <a:close/>
                  <a:moveTo>
                    <a:pt x="6130" y="6813"/>
                  </a:moveTo>
                  <a:cubicBezTo>
                    <a:pt x="6373" y="6884"/>
                    <a:pt x="6611" y="6976"/>
                    <a:pt x="6839" y="7077"/>
                  </a:cubicBezTo>
                  <a:cubicBezTo>
                    <a:pt x="6464" y="7416"/>
                    <a:pt x="6038" y="7675"/>
                    <a:pt x="5567" y="7842"/>
                  </a:cubicBezTo>
                  <a:cubicBezTo>
                    <a:pt x="5810" y="7538"/>
                    <a:pt x="5993" y="7173"/>
                    <a:pt x="6130" y="6813"/>
                  </a:cubicBezTo>
                  <a:close/>
                  <a:moveTo>
                    <a:pt x="4032" y="6550"/>
                  </a:moveTo>
                  <a:lnTo>
                    <a:pt x="4032" y="8024"/>
                  </a:lnTo>
                  <a:cubicBezTo>
                    <a:pt x="3506" y="7852"/>
                    <a:pt x="3136" y="7203"/>
                    <a:pt x="2928" y="6687"/>
                  </a:cubicBezTo>
                  <a:cubicBezTo>
                    <a:pt x="3288" y="6611"/>
                    <a:pt x="3658" y="6565"/>
                    <a:pt x="4032" y="6550"/>
                  </a:cubicBezTo>
                  <a:close/>
                  <a:moveTo>
                    <a:pt x="4539" y="6550"/>
                  </a:moveTo>
                  <a:cubicBezTo>
                    <a:pt x="4914" y="6565"/>
                    <a:pt x="5284" y="6611"/>
                    <a:pt x="5643" y="6687"/>
                  </a:cubicBezTo>
                  <a:cubicBezTo>
                    <a:pt x="5436" y="7203"/>
                    <a:pt x="5066" y="7852"/>
                    <a:pt x="4539" y="8024"/>
                  </a:cubicBezTo>
                  <a:lnTo>
                    <a:pt x="4539" y="6550"/>
                  </a:lnTo>
                  <a:close/>
                  <a:moveTo>
                    <a:pt x="4286" y="0"/>
                  </a:moveTo>
                  <a:cubicBezTo>
                    <a:pt x="1920" y="0"/>
                    <a:pt x="0" y="1915"/>
                    <a:pt x="0" y="4286"/>
                  </a:cubicBezTo>
                  <a:cubicBezTo>
                    <a:pt x="0" y="6636"/>
                    <a:pt x="1905" y="8571"/>
                    <a:pt x="4286" y="8571"/>
                  </a:cubicBezTo>
                  <a:cubicBezTo>
                    <a:pt x="6662" y="8571"/>
                    <a:pt x="8571" y="6641"/>
                    <a:pt x="8571" y="4286"/>
                  </a:cubicBezTo>
                  <a:cubicBezTo>
                    <a:pt x="8571" y="1915"/>
                    <a:pt x="6656" y="0"/>
                    <a:pt x="42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9" name="Google Shape;1029;p21"/>
          <p:cNvGrpSpPr/>
          <p:nvPr/>
        </p:nvGrpSpPr>
        <p:grpSpPr>
          <a:xfrm>
            <a:off x="8182316" y="3353164"/>
            <a:ext cx="309363" cy="253929"/>
            <a:chOff x="11346778" y="3231077"/>
            <a:chExt cx="309363" cy="253929"/>
          </a:xfrm>
        </p:grpSpPr>
        <p:sp>
          <p:nvSpPr>
            <p:cNvPr id="1030" name="Google Shape;1030;p21"/>
            <p:cNvSpPr/>
            <p:nvPr/>
          </p:nvSpPr>
          <p:spPr>
            <a:xfrm>
              <a:off x="11346778" y="3231077"/>
              <a:ext cx="309363" cy="253929"/>
            </a:xfrm>
            <a:custGeom>
              <a:rect b="b" l="l" r="r" t="t"/>
              <a:pathLst>
                <a:path extrusionOk="0" h="7036" w="8572">
                  <a:moveTo>
                    <a:pt x="750" y="1"/>
                  </a:moveTo>
                  <a:cubicBezTo>
                    <a:pt x="335" y="1"/>
                    <a:pt x="1" y="340"/>
                    <a:pt x="1" y="756"/>
                  </a:cubicBezTo>
                  <a:lnTo>
                    <a:pt x="1" y="4773"/>
                  </a:lnTo>
                  <a:cubicBezTo>
                    <a:pt x="1" y="5188"/>
                    <a:pt x="335" y="5527"/>
                    <a:pt x="750" y="5527"/>
                  </a:cubicBezTo>
                  <a:lnTo>
                    <a:pt x="1520" y="5527"/>
                  </a:lnTo>
                  <a:lnTo>
                    <a:pt x="1520" y="6784"/>
                  </a:lnTo>
                  <a:cubicBezTo>
                    <a:pt x="1520" y="6933"/>
                    <a:pt x="1644" y="7036"/>
                    <a:pt x="1775" y="7036"/>
                  </a:cubicBezTo>
                  <a:cubicBezTo>
                    <a:pt x="1827" y="7036"/>
                    <a:pt x="1879" y="7020"/>
                    <a:pt x="1925" y="6986"/>
                  </a:cubicBezTo>
                  <a:lnTo>
                    <a:pt x="3866" y="5527"/>
                  </a:lnTo>
                  <a:lnTo>
                    <a:pt x="7817" y="5527"/>
                  </a:lnTo>
                  <a:cubicBezTo>
                    <a:pt x="8232" y="5527"/>
                    <a:pt x="8572" y="5188"/>
                    <a:pt x="8572" y="4773"/>
                  </a:cubicBezTo>
                  <a:lnTo>
                    <a:pt x="8572" y="756"/>
                  </a:lnTo>
                  <a:cubicBezTo>
                    <a:pt x="8572" y="340"/>
                    <a:pt x="8232" y="1"/>
                    <a:pt x="7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1"/>
            <p:cNvSpPr/>
            <p:nvPr/>
          </p:nvSpPr>
          <p:spPr>
            <a:xfrm>
              <a:off x="11401994" y="3285572"/>
              <a:ext cx="199289" cy="18117"/>
            </a:xfrm>
            <a:custGeom>
              <a:rect b="b" l="l" r="r" t="t"/>
              <a:pathLst>
                <a:path extrusionOk="0" h="502" w="5522">
                  <a:moveTo>
                    <a:pt x="249" y="0"/>
                  </a:moveTo>
                  <a:cubicBezTo>
                    <a:pt x="112" y="0"/>
                    <a:pt x="0" y="112"/>
                    <a:pt x="0" y="249"/>
                  </a:cubicBezTo>
                  <a:cubicBezTo>
                    <a:pt x="0" y="390"/>
                    <a:pt x="112" y="502"/>
                    <a:pt x="249" y="502"/>
                  </a:cubicBezTo>
                  <a:lnTo>
                    <a:pt x="5274" y="502"/>
                  </a:lnTo>
                  <a:cubicBezTo>
                    <a:pt x="5410" y="502"/>
                    <a:pt x="5522" y="390"/>
                    <a:pt x="5522" y="249"/>
                  </a:cubicBezTo>
                  <a:cubicBezTo>
                    <a:pt x="5522" y="112"/>
                    <a:pt x="5410" y="0"/>
                    <a:pt x="52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1"/>
            <p:cNvSpPr/>
            <p:nvPr/>
          </p:nvSpPr>
          <p:spPr>
            <a:xfrm>
              <a:off x="11401994" y="3321770"/>
              <a:ext cx="126892" cy="18117"/>
            </a:xfrm>
            <a:custGeom>
              <a:rect b="b" l="l" r="r" t="t"/>
              <a:pathLst>
                <a:path extrusionOk="0" h="502" w="3516">
                  <a:moveTo>
                    <a:pt x="249" y="0"/>
                  </a:moveTo>
                  <a:cubicBezTo>
                    <a:pt x="112" y="0"/>
                    <a:pt x="0" y="112"/>
                    <a:pt x="0" y="254"/>
                  </a:cubicBezTo>
                  <a:cubicBezTo>
                    <a:pt x="0" y="390"/>
                    <a:pt x="112" y="502"/>
                    <a:pt x="249" y="502"/>
                  </a:cubicBezTo>
                  <a:lnTo>
                    <a:pt x="3263" y="502"/>
                  </a:lnTo>
                  <a:cubicBezTo>
                    <a:pt x="3399" y="502"/>
                    <a:pt x="3516" y="390"/>
                    <a:pt x="3516" y="254"/>
                  </a:cubicBezTo>
                  <a:cubicBezTo>
                    <a:pt x="3516" y="112"/>
                    <a:pt x="3399" y="0"/>
                    <a:pt x="3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1"/>
            <p:cNvSpPr/>
            <p:nvPr/>
          </p:nvSpPr>
          <p:spPr>
            <a:xfrm>
              <a:off x="11546965" y="3321770"/>
              <a:ext cx="54315" cy="18117"/>
            </a:xfrm>
            <a:custGeom>
              <a:rect b="b" l="l" r="r" t="t"/>
              <a:pathLst>
                <a:path extrusionOk="0" h="502" w="1505">
                  <a:moveTo>
                    <a:pt x="249" y="0"/>
                  </a:moveTo>
                  <a:cubicBezTo>
                    <a:pt x="112" y="0"/>
                    <a:pt x="0" y="112"/>
                    <a:pt x="0" y="254"/>
                  </a:cubicBezTo>
                  <a:cubicBezTo>
                    <a:pt x="0" y="390"/>
                    <a:pt x="112" y="502"/>
                    <a:pt x="249" y="502"/>
                  </a:cubicBezTo>
                  <a:lnTo>
                    <a:pt x="1257" y="502"/>
                  </a:lnTo>
                  <a:cubicBezTo>
                    <a:pt x="1393" y="502"/>
                    <a:pt x="1505" y="390"/>
                    <a:pt x="1505" y="254"/>
                  </a:cubicBezTo>
                  <a:cubicBezTo>
                    <a:pt x="1505" y="112"/>
                    <a:pt x="1393" y="0"/>
                    <a:pt x="12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1"/>
            <p:cNvSpPr/>
            <p:nvPr/>
          </p:nvSpPr>
          <p:spPr>
            <a:xfrm>
              <a:off x="11401994" y="3357968"/>
              <a:ext cx="72433" cy="18298"/>
            </a:xfrm>
            <a:custGeom>
              <a:rect b="b" l="l" r="r" t="t"/>
              <a:pathLst>
                <a:path extrusionOk="0" h="507" w="2007">
                  <a:moveTo>
                    <a:pt x="249" y="0"/>
                  </a:moveTo>
                  <a:cubicBezTo>
                    <a:pt x="112" y="0"/>
                    <a:pt x="0" y="117"/>
                    <a:pt x="0" y="254"/>
                  </a:cubicBezTo>
                  <a:cubicBezTo>
                    <a:pt x="0" y="390"/>
                    <a:pt x="112" y="507"/>
                    <a:pt x="249" y="507"/>
                  </a:cubicBezTo>
                  <a:lnTo>
                    <a:pt x="1758" y="507"/>
                  </a:lnTo>
                  <a:cubicBezTo>
                    <a:pt x="1895" y="507"/>
                    <a:pt x="2006" y="390"/>
                    <a:pt x="2006" y="254"/>
                  </a:cubicBezTo>
                  <a:cubicBezTo>
                    <a:pt x="2006" y="117"/>
                    <a:pt x="1895" y="0"/>
                    <a:pt x="175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1"/>
            <p:cNvSpPr/>
            <p:nvPr/>
          </p:nvSpPr>
          <p:spPr>
            <a:xfrm>
              <a:off x="11492470" y="3357968"/>
              <a:ext cx="108811" cy="18298"/>
            </a:xfrm>
            <a:custGeom>
              <a:rect b="b" l="l" r="r" t="t"/>
              <a:pathLst>
                <a:path extrusionOk="0" h="507" w="3015">
                  <a:moveTo>
                    <a:pt x="254" y="0"/>
                  </a:moveTo>
                  <a:cubicBezTo>
                    <a:pt x="117" y="0"/>
                    <a:pt x="1" y="117"/>
                    <a:pt x="1" y="254"/>
                  </a:cubicBezTo>
                  <a:cubicBezTo>
                    <a:pt x="1" y="390"/>
                    <a:pt x="117" y="507"/>
                    <a:pt x="254" y="507"/>
                  </a:cubicBezTo>
                  <a:lnTo>
                    <a:pt x="2767" y="507"/>
                  </a:lnTo>
                  <a:cubicBezTo>
                    <a:pt x="2903" y="507"/>
                    <a:pt x="3015" y="390"/>
                    <a:pt x="3015" y="254"/>
                  </a:cubicBezTo>
                  <a:cubicBezTo>
                    <a:pt x="3015" y="117"/>
                    <a:pt x="2903" y="0"/>
                    <a:pt x="27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21"/>
          <p:cNvGrpSpPr/>
          <p:nvPr/>
        </p:nvGrpSpPr>
        <p:grpSpPr>
          <a:xfrm>
            <a:off x="8192010" y="1703446"/>
            <a:ext cx="289983" cy="308820"/>
            <a:chOff x="11763610" y="3257783"/>
            <a:chExt cx="289983" cy="308820"/>
          </a:xfrm>
        </p:grpSpPr>
        <p:sp>
          <p:nvSpPr>
            <p:cNvPr id="1037" name="Google Shape;1037;p21"/>
            <p:cNvSpPr/>
            <p:nvPr/>
          </p:nvSpPr>
          <p:spPr>
            <a:xfrm>
              <a:off x="11789738" y="3272941"/>
              <a:ext cx="221593" cy="94087"/>
            </a:xfrm>
            <a:custGeom>
              <a:rect b="b" l="l" r="r" t="t"/>
              <a:pathLst>
                <a:path extrusionOk="0" h="2607" w="6140">
                  <a:moveTo>
                    <a:pt x="5801" y="1"/>
                  </a:moveTo>
                  <a:lnTo>
                    <a:pt x="4033" y="1764"/>
                  </a:lnTo>
                  <a:lnTo>
                    <a:pt x="2452" y="411"/>
                  </a:lnTo>
                  <a:cubicBezTo>
                    <a:pt x="2404" y="371"/>
                    <a:pt x="2346" y="350"/>
                    <a:pt x="2288" y="350"/>
                  </a:cubicBezTo>
                  <a:cubicBezTo>
                    <a:pt x="2229" y="350"/>
                    <a:pt x="2171" y="371"/>
                    <a:pt x="2123" y="411"/>
                  </a:cubicBezTo>
                  <a:lnTo>
                    <a:pt x="117" y="2169"/>
                  </a:lnTo>
                  <a:cubicBezTo>
                    <a:pt x="11" y="2260"/>
                    <a:pt x="0" y="2417"/>
                    <a:pt x="92" y="2523"/>
                  </a:cubicBezTo>
                  <a:cubicBezTo>
                    <a:pt x="141" y="2578"/>
                    <a:pt x="209" y="2606"/>
                    <a:pt x="278" y="2606"/>
                  </a:cubicBezTo>
                  <a:cubicBezTo>
                    <a:pt x="338" y="2606"/>
                    <a:pt x="397" y="2586"/>
                    <a:pt x="446" y="2544"/>
                  </a:cubicBezTo>
                  <a:lnTo>
                    <a:pt x="2290" y="933"/>
                  </a:lnTo>
                  <a:lnTo>
                    <a:pt x="3886" y="2296"/>
                  </a:lnTo>
                  <a:cubicBezTo>
                    <a:pt x="3932" y="2337"/>
                    <a:pt x="3991" y="2357"/>
                    <a:pt x="4050" y="2357"/>
                  </a:cubicBezTo>
                  <a:cubicBezTo>
                    <a:pt x="4114" y="2357"/>
                    <a:pt x="4178" y="2333"/>
                    <a:pt x="4225" y="2285"/>
                  </a:cubicBezTo>
                  <a:lnTo>
                    <a:pt x="6140" y="371"/>
                  </a:lnTo>
                  <a:lnTo>
                    <a:pt x="614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1"/>
            <p:cNvSpPr/>
            <p:nvPr/>
          </p:nvSpPr>
          <p:spPr>
            <a:xfrm>
              <a:off x="11971448" y="3257783"/>
              <a:ext cx="55073" cy="54388"/>
            </a:xfrm>
            <a:custGeom>
              <a:rect b="b" l="l" r="r" t="t"/>
              <a:pathLst>
                <a:path extrusionOk="0" h="1507" w="1526">
                  <a:moveTo>
                    <a:pt x="269" y="0"/>
                  </a:moveTo>
                  <a:cubicBezTo>
                    <a:pt x="122" y="0"/>
                    <a:pt x="1" y="127"/>
                    <a:pt x="21" y="279"/>
                  </a:cubicBezTo>
                  <a:cubicBezTo>
                    <a:pt x="31" y="406"/>
                    <a:pt x="148" y="502"/>
                    <a:pt x="274" y="502"/>
                  </a:cubicBezTo>
                  <a:lnTo>
                    <a:pt x="1024" y="502"/>
                  </a:lnTo>
                  <a:lnTo>
                    <a:pt x="1024" y="1247"/>
                  </a:lnTo>
                  <a:cubicBezTo>
                    <a:pt x="1024" y="1378"/>
                    <a:pt x="1115" y="1490"/>
                    <a:pt x="1242" y="1505"/>
                  </a:cubicBezTo>
                  <a:cubicBezTo>
                    <a:pt x="1251" y="1506"/>
                    <a:pt x="1260" y="1506"/>
                    <a:pt x="1268" y="1506"/>
                  </a:cubicBezTo>
                  <a:cubicBezTo>
                    <a:pt x="1409" y="1506"/>
                    <a:pt x="1525" y="1395"/>
                    <a:pt x="1525" y="1257"/>
                  </a:cubicBezTo>
                  <a:lnTo>
                    <a:pt x="1525" y="249"/>
                  </a:lnTo>
                  <a:cubicBezTo>
                    <a:pt x="1525" y="112"/>
                    <a:pt x="1409" y="0"/>
                    <a:pt x="12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1"/>
            <p:cNvSpPr/>
            <p:nvPr/>
          </p:nvSpPr>
          <p:spPr>
            <a:xfrm>
              <a:off x="11772740" y="3394887"/>
              <a:ext cx="271866" cy="161286"/>
            </a:xfrm>
            <a:custGeom>
              <a:rect b="b" l="l" r="r" t="t"/>
              <a:pathLst>
                <a:path extrusionOk="0" h="4469" w="7533">
                  <a:moveTo>
                    <a:pt x="0" y="1"/>
                  </a:moveTo>
                  <a:lnTo>
                    <a:pt x="0" y="4468"/>
                  </a:lnTo>
                  <a:lnTo>
                    <a:pt x="7533" y="4468"/>
                  </a:lnTo>
                  <a:lnTo>
                    <a:pt x="75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1"/>
            <p:cNvSpPr/>
            <p:nvPr/>
          </p:nvSpPr>
          <p:spPr>
            <a:xfrm>
              <a:off x="11853905" y="3420475"/>
              <a:ext cx="108811" cy="108631"/>
            </a:xfrm>
            <a:custGeom>
              <a:rect b="b" l="l" r="r" t="t"/>
              <a:pathLst>
                <a:path extrusionOk="0" h="3010" w="3015">
                  <a:moveTo>
                    <a:pt x="1510" y="1"/>
                  </a:moveTo>
                  <a:cubicBezTo>
                    <a:pt x="679" y="1"/>
                    <a:pt x="1" y="674"/>
                    <a:pt x="1" y="1505"/>
                  </a:cubicBezTo>
                  <a:cubicBezTo>
                    <a:pt x="1" y="2336"/>
                    <a:pt x="679" y="3010"/>
                    <a:pt x="1510" y="3010"/>
                  </a:cubicBezTo>
                  <a:cubicBezTo>
                    <a:pt x="2341" y="3010"/>
                    <a:pt x="3015" y="2336"/>
                    <a:pt x="3015" y="1505"/>
                  </a:cubicBezTo>
                  <a:cubicBezTo>
                    <a:pt x="3015" y="674"/>
                    <a:pt x="2341" y="1"/>
                    <a:pt x="1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1"/>
            <p:cNvSpPr/>
            <p:nvPr/>
          </p:nvSpPr>
          <p:spPr>
            <a:xfrm>
              <a:off x="11763610" y="3384096"/>
              <a:ext cx="289983" cy="182507"/>
            </a:xfrm>
            <a:custGeom>
              <a:rect b="b" l="l" r="r" t="t"/>
              <a:pathLst>
                <a:path extrusionOk="0" h="5057" w="8035">
                  <a:moveTo>
                    <a:pt x="6302" y="502"/>
                  </a:moveTo>
                  <a:cubicBezTo>
                    <a:pt x="6403" y="1130"/>
                    <a:pt x="6905" y="1627"/>
                    <a:pt x="7533" y="1733"/>
                  </a:cubicBezTo>
                  <a:lnTo>
                    <a:pt x="7533" y="3278"/>
                  </a:lnTo>
                  <a:cubicBezTo>
                    <a:pt x="6889" y="3384"/>
                    <a:pt x="6383" y="3901"/>
                    <a:pt x="6292" y="4550"/>
                  </a:cubicBezTo>
                  <a:lnTo>
                    <a:pt x="1743" y="4550"/>
                  </a:lnTo>
                  <a:cubicBezTo>
                    <a:pt x="1651" y="3901"/>
                    <a:pt x="1145" y="3384"/>
                    <a:pt x="502" y="3278"/>
                  </a:cubicBezTo>
                  <a:lnTo>
                    <a:pt x="502" y="1733"/>
                  </a:lnTo>
                  <a:cubicBezTo>
                    <a:pt x="1135" y="1627"/>
                    <a:pt x="1631" y="1130"/>
                    <a:pt x="1738" y="502"/>
                  </a:cubicBezTo>
                  <a:close/>
                  <a:moveTo>
                    <a:pt x="253" y="1"/>
                  </a:moveTo>
                  <a:cubicBezTo>
                    <a:pt x="112" y="1"/>
                    <a:pt x="0" y="112"/>
                    <a:pt x="0" y="249"/>
                  </a:cubicBezTo>
                  <a:lnTo>
                    <a:pt x="0" y="4803"/>
                  </a:lnTo>
                  <a:cubicBezTo>
                    <a:pt x="0" y="4940"/>
                    <a:pt x="112" y="5056"/>
                    <a:pt x="253" y="5056"/>
                  </a:cubicBezTo>
                  <a:lnTo>
                    <a:pt x="7786" y="5056"/>
                  </a:lnTo>
                  <a:cubicBezTo>
                    <a:pt x="7923" y="5056"/>
                    <a:pt x="8034" y="4940"/>
                    <a:pt x="8034" y="4803"/>
                  </a:cubicBezTo>
                  <a:lnTo>
                    <a:pt x="8034" y="249"/>
                  </a:lnTo>
                  <a:cubicBezTo>
                    <a:pt x="8034" y="112"/>
                    <a:pt x="7923" y="1"/>
                    <a:pt x="778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4"/>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Key Learnings</a:t>
            </a:r>
            <a:endParaRPr/>
          </a:p>
          <a:p>
            <a:pPr indent="0" lvl="0" marL="0" rtl="0" algn="ctr">
              <a:lnSpc>
                <a:spcPct val="100000"/>
              </a:lnSpc>
              <a:spcBef>
                <a:spcPts val="0"/>
              </a:spcBef>
              <a:spcAft>
                <a:spcPts val="0"/>
              </a:spcAft>
              <a:buSzPts val="2400"/>
              <a:buNone/>
            </a:pPr>
            <a:r>
              <a:t/>
            </a:r>
            <a:endParaRPr/>
          </a:p>
        </p:txBody>
      </p:sp>
      <p:grpSp>
        <p:nvGrpSpPr>
          <p:cNvPr id="1047" name="Google Shape;1047;p14"/>
          <p:cNvGrpSpPr/>
          <p:nvPr/>
        </p:nvGrpSpPr>
        <p:grpSpPr>
          <a:xfrm>
            <a:off x="2973838" y="1574475"/>
            <a:ext cx="3196330" cy="3053852"/>
            <a:chOff x="2876875" y="1574475"/>
            <a:chExt cx="3196330" cy="3053852"/>
          </a:xfrm>
        </p:grpSpPr>
        <p:sp>
          <p:nvSpPr>
            <p:cNvPr id="1048" name="Google Shape;1048;p14"/>
            <p:cNvSpPr/>
            <p:nvPr/>
          </p:nvSpPr>
          <p:spPr>
            <a:xfrm>
              <a:off x="4716461" y="3537286"/>
              <a:ext cx="247781" cy="1068892"/>
            </a:xfrm>
            <a:custGeom>
              <a:rect b="b" l="l" r="r" t="t"/>
              <a:pathLst>
                <a:path extrusionOk="0" h="12109" w="2807">
                  <a:moveTo>
                    <a:pt x="2022" y="0"/>
                  </a:moveTo>
                  <a:cubicBezTo>
                    <a:pt x="1821" y="0"/>
                    <a:pt x="1600" y="8"/>
                    <a:pt x="1393" y="33"/>
                  </a:cubicBezTo>
                  <a:cubicBezTo>
                    <a:pt x="1039" y="68"/>
                    <a:pt x="725" y="154"/>
                    <a:pt x="618" y="316"/>
                  </a:cubicBezTo>
                  <a:cubicBezTo>
                    <a:pt x="507" y="489"/>
                    <a:pt x="694" y="1177"/>
                    <a:pt x="714" y="1390"/>
                  </a:cubicBezTo>
                  <a:cubicBezTo>
                    <a:pt x="720" y="1456"/>
                    <a:pt x="730" y="1527"/>
                    <a:pt x="735" y="1593"/>
                  </a:cubicBezTo>
                  <a:cubicBezTo>
                    <a:pt x="765" y="1902"/>
                    <a:pt x="795" y="2216"/>
                    <a:pt x="821" y="2520"/>
                  </a:cubicBezTo>
                  <a:cubicBezTo>
                    <a:pt x="947" y="4004"/>
                    <a:pt x="1044" y="5493"/>
                    <a:pt x="1110" y="6983"/>
                  </a:cubicBezTo>
                  <a:cubicBezTo>
                    <a:pt x="1130" y="7484"/>
                    <a:pt x="1145" y="7991"/>
                    <a:pt x="1160" y="8492"/>
                  </a:cubicBezTo>
                  <a:cubicBezTo>
                    <a:pt x="1170" y="8816"/>
                    <a:pt x="1175" y="9146"/>
                    <a:pt x="1180" y="9470"/>
                  </a:cubicBezTo>
                  <a:cubicBezTo>
                    <a:pt x="1186" y="9652"/>
                    <a:pt x="1186" y="9834"/>
                    <a:pt x="1130" y="10012"/>
                  </a:cubicBezTo>
                  <a:cubicBezTo>
                    <a:pt x="1069" y="10184"/>
                    <a:pt x="953" y="10331"/>
                    <a:pt x="831" y="10473"/>
                  </a:cubicBezTo>
                  <a:cubicBezTo>
                    <a:pt x="795" y="10513"/>
                    <a:pt x="755" y="10559"/>
                    <a:pt x="720" y="10599"/>
                  </a:cubicBezTo>
                  <a:cubicBezTo>
                    <a:pt x="527" y="10822"/>
                    <a:pt x="345" y="11055"/>
                    <a:pt x="183" y="11298"/>
                  </a:cubicBezTo>
                  <a:cubicBezTo>
                    <a:pt x="91" y="11435"/>
                    <a:pt x="0" y="11587"/>
                    <a:pt x="20" y="11754"/>
                  </a:cubicBezTo>
                  <a:cubicBezTo>
                    <a:pt x="56" y="11962"/>
                    <a:pt x="279" y="12104"/>
                    <a:pt x="492" y="12109"/>
                  </a:cubicBezTo>
                  <a:cubicBezTo>
                    <a:pt x="709" y="12109"/>
                    <a:pt x="907" y="12008"/>
                    <a:pt x="1094" y="11901"/>
                  </a:cubicBezTo>
                  <a:cubicBezTo>
                    <a:pt x="1535" y="11638"/>
                    <a:pt x="1940" y="11309"/>
                    <a:pt x="2285" y="10929"/>
                  </a:cubicBezTo>
                  <a:cubicBezTo>
                    <a:pt x="2442" y="10761"/>
                    <a:pt x="2589" y="10574"/>
                    <a:pt x="2660" y="10356"/>
                  </a:cubicBezTo>
                  <a:cubicBezTo>
                    <a:pt x="2690" y="10265"/>
                    <a:pt x="2710" y="10169"/>
                    <a:pt x="2720" y="10073"/>
                  </a:cubicBezTo>
                  <a:cubicBezTo>
                    <a:pt x="2731" y="9976"/>
                    <a:pt x="2736" y="9875"/>
                    <a:pt x="2736" y="9774"/>
                  </a:cubicBezTo>
                  <a:cubicBezTo>
                    <a:pt x="2746" y="9358"/>
                    <a:pt x="2756" y="8938"/>
                    <a:pt x="2761" y="8522"/>
                  </a:cubicBezTo>
                  <a:cubicBezTo>
                    <a:pt x="2807" y="5691"/>
                    <a:pt x="2771" y="2854"/>
                    <a:pt x="2644" y="22"/>
                  </a:cubicBezTo>
                  <a:cubicBezTo>
                    <a:pt x="2516" y="14"/>
                    <a:pt x="2285" y="0"/>
                    <a:pt x="2022" y="0"/>
                  </a:cubicBezTo>
                  <a:close/>
                </a:path>
              </a:pathLst>
            </a:custGeom>
            <a:solidFill>
              <a:srgbClr val="F5BD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4"/>
            <p:cNvSpPr/>
            <p:nvPr/>
          </p:nvSpPr>
          <p:spPr>
            <a:xfrm>
              <a:off x="4716461" y="4426359"/>
              <a:ext cx="240189" cy="179811"/>
            </a:xfrm>
            <a:custGeom>
              <a:rect b="b" l="l" r="r" t="t"/>
              <a:pathLst>
                <a:path extrusionOk="0" h="2037" w="2721">
                  <a:moveTo>
                    <a:pt x="2720" y="1"/>
                  </a:moveTo>
                  <a:cubicBezTo>
                    <a:pt x="2290" y="299"/>
                    <a:pt x="1925" y="705"/>
                    <a:pt x="1429" y="862"/>
                  </a:cubicBezTo>
                  <a:cubicBezTo>
                    <a:pt x="1353" y="886"/>
                    <a:pt x="1269" y="903"/>
                    <a:pt x="1188" y="903"/>
                  </a:cubicBezTo>
                  <a:cubicBezTo>
                    <a:pt x="1084" y="903"/>
                    <a:pt x="983" y="875"/>
                    <a:pt x="912" y="801"/>
                  </a:cubicBezTo>
                  <a:cubicBezTo>
                    <a:pt x="806" y="684"/>
                    <a:pt x="826" y="543"/>
                    <a:pt x="831" y="401"/>
                  </a:cubicBezTo>
                  <a:lnTo>
                    <a:pt x="831" y="401"/>
                  </a:lnTo>
                  <a:cubicBezTo>
                    <a:pt x="795" y="441"/>
                    <a:pt x="755" y="487"/>
                    <a:pt x="720" y="527"/>
                  </a:cubicBezTo>
                  <a:cubicBezTo>
                    <a:pt x="527" y="750"/>
                    <a:pt x="345" y="983"/>
                    <a:pt x="183" y="1226"/>
                  </a:cubicBezTo>
                  <a:cubicBezTo>
                    <a:pt x="91" y="1363"/>
                    <a:pt x="0" y="1515"/>
                    <a:pt x="20" y="1682"/>
                  </a:cubicBezTo>
                  <a:cubicBezTo>
                    <a:pt x="56" y="1890"/>
                    <a:pt x="279" y="2032"/>
                    <a:pt x="492" y="2037"/>
                  </a:cubicBezTo>
                  <a:cubicBezTo>
                    <a:pt x="709" y="2037"/>
                    <a:pt x="907" y="1941"/>
                    <a:pt x="1094" y="1829"/>
                  </a:cubicBezTo>
                  <a:cubicBezTo>
                    <a:pt x="1535" y="1566"/>
                    <a:pt x="1940" y="1237"/>
                    <a:pt x="2285" y="857"/>
                  </a:cubicBezTo>
                  <a:cubicBezTo>
                    <a:pt x="2442" y="689"/>
                    <a:pt x="2589" y="502"/>
                    <a:pt x="2660" y="284"/>
                  </a:cubicBezTo>
                  <a:cubicBezTo>
                    <a:pt x="2690" y="193"/>
                    <a:pt x="2710" y="97"/>
                    <a:pt x="2720" y="1"/>
                  </a:cubicBezTo>
                  <a:close/>
                </a:path>
              </a:pathLst>
            </a:custGeom>
            <a:solidFill>
              <a:srgbClr val="121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4"/>
            <p:cNvSpPr/>
            <p:nvPr/>
          </p:nvSpPr>
          <p:spPr>
            <a:xfrm>
              <a:off x="5002639" y="3540905"/>
              <a:ext cx="296507" cy="1059623"/>
            </a:xfrm>
            <a:custGeom>
              <a:rect b="b" l="l" r="r" t="t"/>
              <a:pathLst>
                <a:path extrusionOk="0" h="12004" w="3359">
                  <a:moveTo>
                    <a:pt x="1035" y="0"/>
                  </a:moveTo>
                  <a:cubicBezTo>
                    <a:pt x="618" y="0"/>
                    <a:pt x="193" y="48"/>
                    <a:pt x="0" y="73"/>
                  </a:cubicBezTo>
                  <a:cubicBezTo>
                    <a:pt x="51" y="2869"/>
                    <a:pt x="183" y="5660"/>
                    <a:pt x="400" y="8451"/>
                  </a:cubicBezTo>
                  <a:cubicBezTo>
                    <a:pt x="436" y="8902"/>
                    <a:pt x="471" y="9358"/>
                    <a:pt x="512" y="9814"/>
                  </a:cubicBezTo>
                  <a:cubicBezTo>
                    <a:pt x="522" y="9910"/>
                    <a:pt x="532" y="10011"/>
                    <a:pt x="547" y="10113"/>
                  </a:cubicBezTo>
                  <a:cubicBezTo>
                    <a:pt x="562" y="10204"/>
                    <a:pt x="588" y="10300"/>
                    <a:pt x="623" y="10391"/>
                  </a:cubicBezTo>
                  <a:cubicBezTo>
                    <a:pt x="709" y="10604"/>
                    <a:pt x="866" y="10776"/>
                    <a:pt x="1034" y="10938"/>
                  </a:cubicBezTo>
                  <a:cubicBezTo>
                    <a:pt x="1403" y="11298"/>
                    <a:pt x="1824" y="11597"/>
                    <a:pt x="2285" y="11835"/>
                  </a:cubicBezTo>
                  <a:cubicBezTo>
                    <a:pt x="2462" y="11924"/>
                    <a:pt x="2648" y="12004"/>
                    <a:pt x="2847" y="12004"/>
                  </a:cubicBezTo>
                  <a:cubicBezTo>
                    <a:pt x="2864" y="12004"/>
                    <a:pt x="2881" y="12003"/>
                    <a:pt x="2898" y="12002"/>
                  </a:cubicBezTo>
                  <a:cubicBezTo>
                    <a:pt x="3110" y="11987"/>
                    <a:pt x="3323" y="11830"/>
                    <a:pt x="3343" y="11617"/>
                  </a:cubicBezTo>
                  <a:cubicBezTo>
                    <a:pt x="3359" y="11455"/>
                    <a:pt x="3257" y="11303"/>
                    <a:pt x="3156" y="11176"/>
                  </a:cubicBezTo>
                  <a:cubicBezTo>
                    <a:pt x="2979" y="10943"/>
                    <a:pt x="2781" y="10720"/>
                    <a:pt x="2573" y="10513"/>
                  </a:cubicBezTo>
                  <a:cubicBezTo>
                    <a:pt x="2538" y="10472"/>
                    <a:pt x="2498" y="10432"/>
                    <a:pt x="2457" y="10391"/>
                  </a:cubicBezTo>
                  <a:cubicBezTo>
                    <a:pt x="2325" y="10260"/>
                    <a:pt x="2204" y="10118"/>
                    <a:pt x="2133" y="9945"/>
                  </a:cubicBezTo>
                  <a:cubicBezTo>
                    <a:pt x="2062" y="9778"/>
                    <a:pt x="2052" y="9591"/>
                    <a:pt x="2047" y="9408"/>
                  </a:cubicBezTo>
                  <a:cubicBezTo>
                    <a:pt x="2026" y="9029"/>
                    <a:pt x="2011" y="8649"/>
                    <a:pt x="2001" y="8264"/>
                  </a:cubicBezTo>
                  <a:cubicBezTo>
                    <a:pt x="1986" y="7818"/>
                    <a:pt x="1976" y="7372"/>
                    <a:pt x="1966" y="6926"/>
                  </a:cubicBezTo>
                  <a:cubicBezTo>
                    <a:pt x="1935" y="5437"/>
                    <a:pt x="1940" y="3943"/>
                    <a:pt x="1976" y="2453"/>
                  </a:cubicBezTo>
                  <a:cubicBezTo>
                    <a:pt x="1986" y="2079"/>
                    <a:pt x="1996" y="1699"/>
                    <a:pt x="2011" y="1319"/>
                  </a:cubicBezTo>
                  <a:cubicBezTo>
                    <a:pt x="2021" y="1106"/>
                    <a:pt x="2168" y="407"/>
                    <a:pt x="2042" y="240"/>
                  </a:cubicBezTo>
                  <a:cubicBezTo>
                    <a:pt x="1901" y="53"/>
                    <a:pt x="1473" y="0"/>
                    <a:pt x="1035" y="0"/>
                  </a:cubicBezTo>
                  <a:close/>
                </a:path>
              </a:pathLst>
            </a:custGeom>
            <a:solidFill>
              <a:srgbClr val="F5BD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4"/>
            <p:cNvSpPr/>
            <p:nvPr/>
          </p:nvSpPr>
          <p:spPr>
            <a:xfrm>
              <a:off x="5050923" y="4433509"/>
              <a:ext cx="248222" cy="167012"/>
            </a:xfrm>
            <a:custGeom>
              <a:rect b="b" l="l" r="r" t="t"/>
              <a:pathLst>
                <a:path extrusionOk="0" h="1892" w="2812">
                  <a:moveTo>
                    <a:pt x="0" y="1"/>
                  </a:moveTo>
                  <a:lnTo>
                    <a:pt x="0" y="1"/>
                  </a:lnTo>
                  <a:cubicBezTo>
                    <a:pt x="15" y="92"/>
                    <a:pt x="41" y="188"/>
                    <a:pt x="76" y="279"/>
                  </a:cubicBezTo>
                  <a:cubicBezTo>
                    <a:pt x="162" y="492"/>
                    <a:pt x="319" y="664"/>
                    <a:pt x="487" y="826"/>
                  </a:cubicBezTo>
                  <a:cubicBezTo>
                    <a:pt x="856" y="1186"/>
                    <a:pt x="1282" y="1485"/>
                    <a:pt x="1738" y="1723"/>
                  </a:cubicBezTo>
                  <a:cubicBezTo>
                    <a:pt x="1915" y="1812"/>
                    <a:pt x="2101" y="1892"/>
                    <a:pt x="2300" y="1892"/>
                  </a:cubicBezTo>
                  <a:cubicBezTo>
                    <a:pt x="2317" y="1892"/>
                    <a:pt x="2334" y="1891"/>
                    <a:pt x="2351" y="1890"/>
                  </a:cubicBezTo>
                  <a:cubicBezTo>
                    <a:pt x="2563" y="1875"/>
                    <a:pt x="2776" y="1718"/>
                    <a:pt x="2796" y="1505"/>
                  </a:cubicBezTo>
                  <a:cubicBezTo>
                    <a:pt x="2812" y="1343"/>
                    <a:pt x="2710" y="1191"/>
                    <a:pt x="2609" y="1064"/>
                  </a:cubicBezTo>
                  <a:cubicBezTo>
                    <a:pt x="2432" y="831"/>
                    <a:pt x="2234" y="608"/>
                    <a:pt x="2026" y="401"/>
                  </a:cubicBezTo>
                  <a:cubicBezTo>
                    <a:pt x="1991" y="360"/>
                    <a:pt x="1951" y="320"/>
                    <a:pt x="1910" y="279"/>
                  </a:cubicBezTo>
                  <a:lnTo>
                    <a:pt x="1910" y="279"/>
                  </a:lnTo>
                  <a:cubicBezTo>
                    <a:pt x="1925" y="421"/>
                    <a:pt x="1956" y="563"/>
                    <a:pt x="1854" y="684"/>
                  </a:cubicBezTo>
                  <a:cubicBezTo>
                    <a:pt x="1776" y="773"/>
                    <a:pt x="1659" y="804"/>
                    <a:pt x="1538" y="804"/>
                  </a:cubicBezTo>
                  <a:cubicBezTo>
                    <a:pt x="1472" y="804"/>
                    <a:pt x="1405" y="795"/>
                    <a:pt x="1343" y="781"/>
                  </a:cubicBezTo>
                  <a:cubicBezTo>
                    <a:pt x="841" y="649"/>
                    <a:pt x="446" y="269"/>
                    <a:pt x="0" y="1"/>
                  </a:cubicBezTo>
                  <a:close/>
                </a:path>
              </a:pathLst>
            </a:custGeom>
            <a:solidFill>
              <a:srgbClr val="1212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4"/>
            <p:cNvSpPr/>
            <p:nvPr/>
          </p:nvSpPr>
          <p:spPr>
            <a:xfrm>
              <a:off x="4625188" y="2580508"/>
              <a:ext cx="146356" cy="358739"/>
            </a:xfrm>
            <a:custGeom>
              <a:rect b="b" l="l" r="r" t="t"/>
              <a:pathLst>
                <a:path extrusionOk="0" h="4064" w="1658">
                  <a:moveTo>
                    <a:pt x="1657" y="1"/>
                  </a:moveTo>
                  <a:lnTo>
                    <a:pt x="279" y="492"/>
                  </a:lnTo>
                  <a:cubicBezTo>
                    <a:pt x="279" y="533"/>
                    <a:pt x="1" y="4063"/>
                    <a:pt x="1" y="4063"/>
                  </a:cubicBezTo>
                  <a:lnTo>
                    <a:pt x="1389" y="3866"/>
                  </a:lnTo>
                  <a:lnTo>
                    <a:pt x="1657" y="1"/>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4"/>
            <p:cNvSpPr/>
            <p:nvPr/>
          </p:nvSpPr>
          <p:spPr>
            <a:xfrm>
              <a:off x="5156408" y="2580508"/>
              <a:ext cx="145914" cy="358739"/>
            </a:xfrm>
            <a:custGeom>
              <a:rect b="b" l="l" r="r" t="t"/>
              <a:pathLst>
                <a:path extrusionOk="0" h="4064" w="1653">
                  <a:moveTo>
                    <a:pt x="1" y="1"/>
                  </a:moveTo>
                  <a:lnTo>
                    <a:pt x="264" y="3866"/>
                  </a:lnTo>
                  <a:lnTo>
                    <a:pt x="1652" y="4063"/>
                  </a:lnTo>
                  <a:cubicBezTo>
                    <a:pt x="1652" y="4063"/>
                    <a:pt x="1379" y="533"/>
                    <a:pt x="1379" y="492"/>
                  </a:cubicBezTo>
                  <a:lnTo>
                    <a:pt x="1" y="1"/>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4"/>
            <p:cNvSpPr/>
            <p:nvPr/>
          </p:nvSpPr>
          <p:spPr>
            <a:xfrm>
              <a:off x="4521910" y="1751107"/>
              <a:ext cx="797365" cy="835234"/>
            </a:xfrm>
            <a:custGeom>
              <a:rect b="b" l="l" r="r" t="t"/>
              <a:pathLst>
                <a:path extrusionOk="0" h="9462" w="9033">
                  <a:moveTo>
                    <a:pt x="4754" y="0"/>
                  </a:moveTo>
                  <a:cubicBezTo>
                    <a:pt x="3885" y="0"/>
                    <a:pt x="3012" y="344"/>
                    <a:pt x="2559" y="1008"/>
                  </a:cubicBezTo>
                  <a:cubicBezTo>
                    <a:pt x="2240" y="1485"/>
                    <a:pt x="2088" y="2057"/>
                    <a:pt x="2042" y="2629"/>
                  </a:cubicBezTo>
                  <a:cubicBezTo>
                    <a:pt x="2002" y="3070"/>
                    <a:pt x="2022" y="3521"/>
                    <a:pt x="1915" y="3951"/>
                  </a:cubicBezTo>
                  <a:cubicBezTo>
                    <a:pt x="1647" y="5061"/>
                    <a:pt x="644" y="5826"/>
                    <a:pt x="132" y="6844"/>
                  </a:cubicBezTo>
                  <a:cubicBezTo>
                    <a:pt x="61" y="6986"/>
                    <a:pt x="1" y="7148"/>
                    <a:pt x="56" y="7300"/>
                  </a:cubicBezTo>
                  <a:cubicBezTo>
                    <a:pt x="132" y="7502"/>
                    <a:pt x="381" y="7568"/>
                    <a:pt x="593" y="7609"/>
                  </a:cubicBezTo>
                  <a:cubicBezTo>
                    <a:pt x="355" y="7842"/>
                    <a:pt x="188" y="8156"/>
                    <a:pt x="132" y="8485"/>
                  </a:cubicBezTo>
                  <a:cubicBezTo>
                    <a:pt x="112" y="8591"/>
                    <a:pt x="107" y="8703"/>
                    <a:pt x="137" y="8804"/>
                  </a:cubicBezTo>
                  <a:cubicBezTo>
                    <a:pt x="178" y="8921"/>
                    <a:pt x="264" y="9012"/>
                    <a:pt x="360" y="9088"/>
                  </a:cubicBezTo>
                  <a:cubicBezTo>
                    <a:pt x="692" y="9358"/>
                    <a:pt x="1111" y="9461"/>
                    <a:pt x="1543" y="9461"/>
                  </a:cubicBezTo>
                  <a:cubicBezTo>
                    <a:pt x="1858" y="9461"/>
                    <a:pt x="2179" y="9406"/>
                    <a:pt x="2478" y="9321"/>
                  </a:cubicBezTo>
                  <a:cubicBezTo>
                    <a:pt x="2898" y="9204"/>
                    <a:pt x="3303" y="9037"/>
                    <a:pt x="3714" y="8885"/>
                  </a:cubicBezTo>
                  <a:cubicBezTo>
                    <a:pt x="3825" y="8845"/>
                    <a:pt x="3937" y="8804"/>
                    <a:pt x="4058" y="8799"/>
                  </a:cubicBezTo>
                  <a:cubicBezTo>
                    <a:pt x="4175" y="8799"/>
                    <a:pt x="4291" y="8835"/>
                    <a:pt x="4403" y="8870"/>
                  </a:cubicBezTo>
                  <a:cubicBezTo>
                    <a:pt x="5228" y="9118"/>
                    <a:pt x="6079" y="9270"/>
                    <a:pt x="6941" y="9311"/>
                  </a:cubicBezTo>
                  <a:cubicBezTo>
                    <a:pt x="7019" y="9314"/>
                    <a:pt x="7098" y="9317"/>
                    <a:pt x="7177" y="9317"/>
                  </a:cubicBezTo>
                  <a:cubicBezTo>
                    <a:pt x="7449" y="9317"/>
                    <a:pt x="7720" y="9288"/>
                    <a:pt x="7964" y="9174"/>
                  </a:cubicBezTo>
                  <a:cubicBezTo>
                    <a:pt x="8430" y="8956"/>
                    <a:pt x="8708" y="8424"/>
                    <a:pt x="8678" y="7913"/>
                  </a:cubicBezTo>
                  <a:cubicBezTo>
                    <a:pt x="8653" y="7401"/>
                    <a:pt x="8344" y="6925"/>
                    <a:pt x="7913" y="6646"/>
                  </a:cubicBezTo>
                  <a:lnTo>
                    <a:pt x="7913" y="6646"/>
                  </a:lnTo>
                  <a:cubicBezTo>
                    <a:pt x="7998" y="6686"/>
                    <a:pt x="8089" y="6704"/>
                    <a:pt x="8180" y="6704"/>
                  </a:cubicBezTo>
                  <a:cubicBezTo>
                    <a:pt x="8428" y="6704"/>
                    <a:pt x="8681" y="6570"/>
                    <a:pt x="8825" y="6363"/>
                  </a:cubicBezTo>
                  <a:cubicBezTo>
                    <a:pt x="9022" y="6079"/>
                    <a:pt x="9033" y="5694"/>
                    <a:pt x="8921" y="5365"/>
                  </a:cubicBezTo>
                  <a:cubicBezTo>
                    <a:pt x="8805" y="5041"/>
                    <a:pt x="8577" y="4762"/>
                    <a:pt x="8318" y="4529"/>
                  </a:cubicBezTo>
                  <a:cubicBezTo>
                    <a:pt x="8136" y="4362"/>
                    <a:pt x="7938" y="4210"/>
                    <a:pt x="7781" y="4017"/>
                  </a:cubicBezTo>
                  <a:cubicBezTo>
                    <a:pt x="7087" y="3151"/>
                    <a:pt x="7477" y="1753"/>
                    <a:pt x="6799" y="877"/>
                  </a:cubicBezTo>
                  <a:cubicBezTo>
                    <a:pt x="6337" y="287"/>
                    <a:pt x="5547" y="0"/>
                    <a:pt x="475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4"/>
            <p:cNvSpPr/>
            <p:nvPr/>
          </p:nvSpPr>
          <p:spPr>
            <a:xfrm>
              <a:off x="4555895" y="2144446"/>
              <a:ext cx="888110" cy="2031856"/>
            </a:xfrm>
            <a:custGeom>
              <a:rect b="b" l="l" r="r" t="t"/>
              <a:pathLst>
                <a:path extrusionOk="0" h="23018" w="10061">
                  <a:moveTo>
                    <a:pt x="4380" y="0"/>
                  </a:moveTo>
                  <a:cubicBezTo>
                    <a:pt x="4189" y="0"/>
                    <a:pt x="4000" y="30"/>
                    <a:pt x="3800" y="48"/>
                  </a:cubicBezTo>
                  <a:cubicBezTo>
                    <a:pt x="3780" y="270"/>
                    <a:pt x="3759" y="498"/>
                    <a:pt x="3734" y="726"/>
                  </a:cubicBezTo>
                  <a:cubicBezTo>
                    <a:pt x="3714" y="980"/>
                    <a:pt x="3683" y="1243"/>
                    <a:pt x="3582" y="1476"/>
                  </a:cubicBezTo>
                  <a:cubicBezTo>
                    <a:pt x="3552" y="1542"/>
                    <a:pt x="3516" y="1603"/>
                    <a:pt x="3471" y="1658"/>
                  </a:cubicBezTo>
                  <a:cubicBezTo>
                    <a:pt x="3278" y="1917"/>
                    <a:pt x="2994" y="2038"/>
                    <a:pt x="2675" y="2124"/>
                  </a:cubicBezTo>
                  <a:cubicBezTo>
                    <a:pt x="2650" y="2130"/>
                    <a:pt x="2625" y="2140"/>
                    <a:pt x="2594" y="2145"/>
                  </a:cubicBezTo>
                  <a:cubicBezTo>
                    <a:pt x="2564" y="2155"/>
                    <a:pt x="2533" y="2160"/>
                    <a:pt x="2498" y="2170"/>
                  </a:cubicBezTo>
                  <a:cubicBezTo>
                    <a:pt x="2088" y="2266"/>
                    <a:pt x="1657" y="2342"/>
                    <a:pt x="1353" y="2616"/>
                  </a:cubicBezTo>
                  <a:cubicBezTo>
                    <a:pt x="1014" y="2915"/>
                    <a:pt x="902" y="3391"/>
                    <a:pt x="811" y="3837"/>
                  </a:cubicBezTo>
                  <a:cubicBezTo>
                    <a:pt x="639" y="4632"/>
                    <a:pt x="472" y="5427"/>
                    <a:pt x="305" y="6223"/>
                  </a:cubicBezTo>
                  <a:cubicBezTo>
                    <a:pt x="851" y="6329"/>
                    <a:pt x="1264" y="6386"/>
                    <a:pt x="1774" y="6386"/>
                  </a:cubicBezTo>
                  <a:cubicBezTo>
                    <a:pt x="1870" y="6386"/>
                    <a:pt x="1969" y="6384"/>
                    <a:pt x="2072" y="6380"/>
                  </a:cubicBezTo>
                  <a:lnTo>
                    <a:pt x="2072" y="6380"/>
                  </a:lnTo>
                  <a:cubicBezTo>
                    <a:pt x="1358" y="10447"/>
                    <a:pt x="426" y="21095"/>
                    <a:pt x="1" y="22529"/>
                  </a:cubicBezTo>
                  <a:cubicBezTo>
                    <a:pt x="991" y="22863"/>
                    <a:pt x="2507" y="23018"/>
                    <a:pt x="4093" y="23018"/>
                  </a:cubicBezTo>
                  <a:cubicBezTo>
                    <a:pt x="6404" y="23018"/>
                    <a:pt x="8863" y="22689"/>
                    <a:pt x="10061" y="22103"/>
                  </a:cubicBezTo>
                  <a:cubicBezTo>
                    <a:pt x="9058" y="16668"/>
                    <a:pt x="7989" y="11521"/>
                    <a:pt x="6839" y="6380"/>
                  </a:cubicBezTo>
                  <a:lnTo>
                    <a:pt x="6839" y="6380"/>
                  </a:lnTo>
                  <a:cubicBezTo>
                    <a:pt x="6944" y="6384"/>
                    <a:pt x="7043" y="6386"/>
                    <a:pt x="7139" y="6386"/>
                  </a:cubicBezTo>
                  <a:cubicBezTo>
                    <a:pt x="7651" y="6386"/>
                    <a:pt x="8061" y="6329"/>
                    <a:pt x="8607" y="6223"/>
                  </a:cubicBezTo>
                  <a:cubicBezTo>
                    <a:pt x="8440" y="5427"/>
                    <a:pt x="8273" y="4632"/>
                    <a:pt x="8106" y="3837"/>
                  </a:cubicBezTo>
                  <a:cubicBezTo>
                    <a:pt x="8009" y="3391"/>
                    <a:pt x="7898" y="2915"/>
                    <a:pt x="7559" y="2616"/>
                  </a:cubicBezTo>
                  <a:cubicBezTo>
                    <a:pt x="7260" y="2347"/>
                    <a:pt x="6839" y="2271"/>
                    <a:pt x="6434" y="2175"/>
                  </a:cubicBezTo>
                  <a:cubicBezTo>
                    <a:pt x="6424" y="2170"/>
                    <a:pt x="6414" y="2170"/>
                    <a:pt x="6409" y="2165"/>
                  </a:cubicBezTo>
                  <a:cubicBezTo>
                    <a:pt x="6388" y="2165"/>
                    <a:pt x="6373" y="2160"/>
                    <a:pt x="6358" y="2155"/>
                  </a:cubicBezTo>
                  <a:cubicBezTo>
                    <a:pt x="5998" y="2064"/>
                    <a:pt x="5659" y="1952"/>
                    <a:pt x="5441" y="1658"/>
                  </a:cubicBezTo>
                  <a:cubicBezTo>
                    <a:pt x="5401" y="1608"/>
                    <a:pt x="5370" y="1552"/>
                    <a:pt x="5345" y="1496"/>
                  </a:cubicBezTo>
                  <a:cubicBezTo>
                    <a:pt x="5228" y="1258"/>
                    <a:pt x="5203" y="985"/>
                    <a:pt x="5178" y="726"/>
                  </a:cubicBezTo>
                  <a:cubicBezTo>
                    <a:pt x="5157" y="498"/>
                    <a:pt x="5137" y="270"/>
                    <a:pt x="5112" y="48"/>
                  </a:cubicBezTo>
                  <a:cubicBezTo>
                    <a:pt x="4911" y="30"/>
                    <a:pt x="4723" y="0"/>
                    <a:pt x="4536" y="0"/>
                  </a:cubicBezTo>
                  <a:cubicBezTo>
                    <a:pt x="4510" y="0"/>
                    <a:pt x="4484" y="1"/>
                    <a:pt x="4458" y="2"/>
                  </a:cubicBezTo>
                  <a:cubicBezTo>
                    <a:pt x="4432" y="1"/>
                    <a:pt x="4406" y="0"/>
                    <a:pt x="4380" y="0"/>
                  </a:cubicBezTo>
                  <a:close/>
                </a:path>
              </a:pathLst>
            </a:custGeom>
            <a:solidFill>
              <a:srgbClr val="FFC1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4"/>
            <p:cNvSpPr/>
            <p:nvPr/>
          </p:nvSpPr>
          <p:spPr>
            <a:xfrm>
              <a:off x="4784872" y="2144446"/>
              <a:ext cx="336760" cy="393695"/>
            </a:xfrm>
            <a:custGeom>
              <a:rect b="b" l="l" r="r" t="t"/>
              <a:pathLst>
                <a:path extrusionOk="0" h="4460" w="3815">
                  <a:moveTo>
                    <a:pt x="1786" y="0"/>
                  </a:moveTo>
                  <a:cubicBezTo>
                    <a:pt x="1595" y="0"/>
                    <a:pt x="1406" y="30"/>
                    <a:pt x="1206" y="48"/>
                  </a:cubicBezTo>
                  <a:cubicBezTo>
                    <a:pt x="1186" y="270"/>
                    <a:pt x="1165" y="498"/>
                    <a:pt x="1140" y="726"/>
                  </a:cubicBezTo>
                  <a:cubicBezTo>
                    <a:pt x="1120" y="980"/>
                    <a:pt x="1089" y="1243"/>
                    <a:pt x="988" y="1476"/>
                  </a:cubicBezTo>
                  <a:cubicBezTo>
                    <a:pt x="958" y="1542"/>
                    <a:pt x="922" y="1603"/>
                    <a:pt x="877" y="1658"/>
                  </a:cubicBezTo>
                  <a:cubicBezTo>
                    <a:pt x="684" y="1917"/>
                    <a:pt x="400" y="2038"/>
                    <a:pt x="81" y="2124"/>
                  </a:cubicBezTo>
                  <a:cubicBezTo>
                    <a:pt x="56" y="2130"/>
                    <a:pt x="31" y="2140"/>
                    <a:pt x="0" y="2145"/>
                  </a:cubicBezTo>
                  <a:cubicBezTo>
                    <a:pt x="86" y="2287"/>
                    <a:pt x="162" y="2428"/>
                    <a:pt x="248" y="2565"/>
                  </a:cubicBezTo>
                  <a:cubicBezTo>
                    <a:pt x="669" y="3264"/>
                    <a:pt x="1110" y="3989"/>
                    <a:pt x="1793" y="4424"/>
                  </a:cubicBezTo>
                  <a:cubicBezTo>
                    <a:pt x="1799" y="4429"/>
                    <a:pt x="1804" y="4429"/>
                    <a:pt x="1809" y="4434"/>
                  </a:cubicBezTo>
                  <a:cubicBezTo>
                    <a:pt x="1824" y="4444"/>
                    <a:pt x="1839" y="4455"/>
                    <a:pt x="1859" y="4455"/>
                  </a:cubicBezTo>
                  <a:cubicBezTo>
                    <a:pt x="1859" y="4460"/>
                    <a:pt x="1864" y="4460"/>
                    <a:pt x="1869" y="4460"/>
                  </a:cubicBezTo>
                  <a:cubicBezTo>
                    <a:pt x="1905" y="4460"/>
                    <a:pt x="1940" y="4429"/>
                    <a:pt x="1966" y="4399"/>
                  </a:cubicBezTo>
                  <a:cubicBezTo>
                    <a:pt x="2614" y="3680"/>
                    <a:pt x="3227" y="2935"/>
                    <a:pt x="3815" y="2165"/>
                  </a:cubicBezTo>
                  <a:cubicBezTo>
                    <a:pt x="3794" y="2165"/>
                    <a:pt x="3779" y="2160"/>
                    <a:pt x="3764" y="2155"/>
                  </a:cubicBezTo>
                  <a:cubicBezTo>
                    <a:pt x="3404" y="2064"/>
                    <a:pt x="3065" y="1952"/>
                    <a:pt x="2847" y="1658"/>
                  </a:cubicBezTo>
                  <a:cubicBezTo>
                    <a:pt x="2807" y="1608"/>
                    <a:pt x="2776" y="1552"/>
                    <a:pt x="2751" y="1496"/>
                  </a:cubicBezTo>
                  <a:cubicBezTo>
                    <a:pt x="2634" y="1263"/>
                    <a:pt x="2609" y="985"/>
                    <a:pt x="2584" y="726"/>
                  </a:cubicBezTo>
                  <a:cubicBezTo>
                    <a:pt x="2563" y="498"/>
                    <a:pt x="2543" y="270"/>
                    <a:pt x="2518" y="48"/>
                  </a:cubicBezTo>
                  <a:cubicBezTo>
                    <a:pt x="2317" y="30"/>
                    <a:pt x="2129" y="0"/>
                    <a:pt x="1942" y="0"/>
                  </a:cubicBezTo>
                  <a:cubicBezTo>
                    <a:pt x="1916" y="0"/>
                    <a:pt x="1890" y="1"/>
                    <a:pt x="1864" y="2"/>
                  </a:cubicBezTo>
                  <a:cubicBezTo>
                    <a:pt x="1838" y="1"/>
                    <a:pt x="1812" y="0"/>
                    <a:pt x="1786" y="0"/>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4"/>
            <p:cNvSpPr/>
            <p:nvPr/>
          </p:nvSpPr>
          <p:spPr>
            <a:xfrm>
              <a:off x="4643990" y="2431329"/>
              <a:ext cx="147768" cy="155624"/>
            </a:xfrm>
            <a:custGeom>
              <a:rect b="b" l="l" r="r" t="t"/>
              <a:pathLst>
                <a:path extrusionOk="0" h="1763" w="1674">
                  <a:moveTo>
                    <a:pt x="982" y="94"/>
                  </a:moveTo>
                  <a:cubicBezTo>
                    <a:pt x="987" y="94"/>
                    <a:pt x="993" y="96"/>
                    <a:pt x="998" y="100"/>
                  </a:cubicBezTo>
                  <a:cubicBezTo>
                    <a:pt x="1019" y="116"/>
                    <a:pt x="1029" y="141"/>
                    <a:pt x="1029" y="161"/>
                  </a:cubicBezTo>
                  <a:cubicBezTo>
                    <a:pt x="1044" y="283"/>
                    <a:pt x="1024" y="399"/>
                    <a:pt x="998" y="516"/>
                  </a:cubicBezTo>
                  <a:cubicBezTo>
                    <a:pt x="968" y="632"/>
                    <a:pt x="917" y="728"/>
                    <a:pt x="862" y="820"/>
                  </a:cubicBezTo>
                  <a:cubicBezTo>
                    <a:pt x="847" y="718"/>
                    <a:pt x="852" y="612"/>
                    <a:pt x="862" y="506"/>
                  </a:cubicBezTo>
                  <a:cubicBezTo>
                    <a:pt x="867" y="450"/>
                    <a:pt x="882" y="389"/>
                    <a:pt x="892" y="333"/>
                  </a:cubicBezTo>
                  <a:cubicBezTo>
                    <a:pt x="907" y="262"/>
                    <a:pt x="928" y="192"/>
                    <a:pt x="948" y="126"/>
                  </a:cubicBezTo>
                  <a:cubicBezTo>
                    <a:pt x="955" y="107"/>
                    <a:pt x="968" y="94"/>
                    <a:pt x="982" y="94"/>
                  </a:cubicBezTo>
                  <a:close/>
                  <a:moveTo>
                    <a:pt x="446" y="440"/>
                  </a:moveTo>
                  <a:cubicBezTo>
                    <a:pt x="535" y="440"/>
                    <a:pt x="633" y="553"/>
                    <a:pt x="674" y="612"/>
                  </a:cubicBezTo>
                  <a:cubicBezTo>
                    <a:pt x="730" y="693"/>
                    <a:pt x="765" y="789"/>
                    <a:pt x="781" y="885"/>
                  </a:cubicBezTo>
                  <a:cubicBezTo>
                    <a:pt x="781" y="885"/>
                    <a:pt x="781" y="891"/>
                    <a:pt x="781" y="896"/>
                  </a:cubicBezTo>
                  <a:cubicBezTo>
                    <a:pt x="705" y="845"/>
                    <a:pt x="634" y="794"/>
                    <a:pt x="563" y="739"/>
                  </a:cubicBezTo>
                  <a:cubicBezTo>
                    <a:pt x="512" y="693"/>
                    <a:pt x="279" y="485"/>
                    <a:pt x="416" y="445"/>
                  </a:cubicBezTo>
                  <a:cubicBezTo>
                    <a:pt x="426" y="442"/>
                    <a:pt x="436" y="440"/>
                    <a:pt x="446" y="440"/>
                  </a:cubicBezTo>
                  <a:close/>
                  <a:moveTo>
                    <a:pt x="1474" y="615"/>
                  </a:moveTo>
                  <a:cubicBezTo>
                    <a:pt x="1502" y="615"/>
                    <a:pt x="1541" y="624"/>
                    <a:pt x="1541" y="652"/>
                  </a:cubicBezTo>
                  <a:cubicBezTo>
                    <a:pt x="1541" y="693"/>
                    <a:pt x="1495" y="723"/>
                    <a:pt x="1465" y="744"/>
                  </a:cubicBezTo>
                  <a:cubicBezTo>
                    <a:pt x="1454" y="749"/>
                    <a:pt x="1444" y="754"/>
                    <a:pt x="1434" y="759"/>
                  </a:cubicBezTo>
                  <a:cubicBezTo>
                    <a:pt x="1272" y="855"/>
                    <a:pt x="1090" y="911"/>
                    <a:pt x="907" y="956"/>
                  </a:cubicBezTo>
                  <a:cubicBezTo>
                    <a:pt x="902" y="956"/>
                    <a:pt x="897" y="951"/>
                    <a:pt x="887" y="951"/>
                  </a:cubicBezTo>
                  <a:cubicBezTo>
                    <a:pt x="912" y="885"/>
                    <a:pt x="983" y="840"/>
                    <a:pt x="1054" y="794"/>
                  </a:cubicBezTo>
                  <a:cubicBezTo>
                    <a:pt x="1135" y="739"/>
                    <a:pt x="1221" y="693"/>
                    <a:pt x="1313" y="658"/>
                  </a:cubicBezTo>
                  <a:cubicBezTo>
                    <a:pt x="1358" y="642"/>
                    <a:pt x="1409" y="627"/>
                    <a:pt x="1454" y="617"/>
                  </a:cubicBezTo>
                  <a:cubicBezTo>
                    <a:pt x="1460" y="616"/>
                    <a:pt x="1466" y="615"/>
                    <a:pt x="1474" y="615"/>
                  </a:cubicBezTo>
                  <a:close/>
                  <a:moveTo>
                    <a:pt x="450" y="975"/>
                  </a:moveTo>
                  <a:cubicBezTo>
                    <a:pt x="481" y="975"/>
                    <a:pt x="511" y="975"/>
                    <a:pt x="543" y="977"/>
                  </a:cubicBezTo>
                  <a:cubicBezTo>
                    <a:pt x="603" y="977"/>
                    <a:pt x="669" y="987"/>
                    <a:pt x="730" y="1002"/>
                  </a:cubicBezTo>
                  <a:cubicBezTo>
                    <a:pt x="624" y="1032"/>
                    <a:pt x="512" y="1063"/>
                    <a:pt x="401" y="1073"/>
                  </a:cubicBezTo>
                  <a:cubicBezTo>
                    <a:pt x="373" y="1075"/>
                    <a:pt x="346" y="1077"/>
                    <a:pt x="320" y="1077"/>
                  </a:cubicBezTo>
                  <a:cubicBezTo>
                    <a:pt x="293" y="1077"/>
                    <a:pt x="267" y="1075"/>
                    <a:pt x="239" y="1073"/>
                  </a:cubicBezTo>
                  <a:cubicBezTo>
                    <a:pt x="223" y="1073"/>
                    <a:pt x="208" y="1073"/>
                    <a:pt x="193" y="1063"/>
                  </a:cubicBezTo>
                  <a:cubicBezTo>
                    <a:pt x="178" y="1053"/>
                    <a:pt x="168" y="1043"/>
                    <a:pt x="163" y="1027"/>
                  </a:cubicBezTo>
                  <a:cubicBezTo>
                    <a:pt x="163" y="1002"/>
                    <a:pt x="183" y="987"/>
                    <a:pt x="203" y="987"/>
                  </a:cubicBezTo>
                  <a:cubicBezTo>
                    <a:pt x="285" y="979"/>
                    <a:pt x="366" y="975"/>
                    <a:pt x="450" y="975"/>
                  </a:cubicBezTo>
                  <a:close/>
                  <a:moveTo>
                    <a:pt x="786" y="1083"/>
                  </a:moveTo>
                  <a:lnTo>
                    <a:pt x="786" y="1083"/>
                  </a:lnTo>
                  <a:cubicBezTo>
                    <a:pt x="781" y="1179"/>
                    <a:pt x="760" y="1276"/>
                    <a:pt x="735" y="1367"/>
                  </a:cubicBezTo>
                  <a:cubicBezTo>
                    <a:pt x="725" y="1412"/>
                    <a:pt x="710" y="1458"/>
                    <a:pt x="695" y="1503"/>
                  </a:cubicBezTo>
                  <a:cubicBezTo>
                    <a:pt x="684" y="1529"/>
                    <a:pt x="674" y="1559"/>
                    <a:pt x="659" y="1585"/>
                  </a:cubicBezTo>
                  <a:cubicBezTo>
                    <a:pt x="649" y="1610"/>
                    <a:pt x="639" y="1630"/>
                    <a:pt x="624" y="1650"/>
                  </a:cubicBezTo>
                  <a:cubicBezTo>
                    <a:pt x="619" y="1655"/>
                    <a:pt x="608" y="1661"/>
                    <a:pt x="603" y="1661"/>
                  </a:cubicBezTo>
                  <a:cubicBezTo>
                    <a:pt x="599" y="1662"/>
                    <a:pt x="594" y="1663"/>
                    <a:pt x="589" y="1663"/>
                  </a:cubicBezTo>
                  <a:cubicBezTo>
                    <a:pt x="560" y="1663"/>
                    <a:pt x="536" y="1637"/>
                    <a:pt x="527" y="1615"/>
                  </a:cubicBezTo>
                  <a:cubicBezTo>
                    <a:pt x="512" y="1579"/>
                    <a:pt x="527" y="1549"/>
                    <a:pt x="532" y="1514"/>
                  </a:cubicBezTo>
                  <a:cubicBezTo>
                    <a:pt x="548" y="1468"/>
                    <a:pt x="563" y="1422"/>
                    <a:pt x="583" y="1382"/>
                  </a:cubicBezTo>
                  <a:cubicBezTo>
                    <a:pt x="629" y="1291"/>
                    <a:pt x="689" y="1210"/>
                    <a:pt x="750" y="1134"/>
                  </a:cubicBezTo>
                  <a:cubicBezTo>
                    <a:pt x="760" y="1113"/>
                    <a:pt x="776" y="1098"/>
                    <a:pt x="786" y="1083"/>
                  </a:cubicBezTo>
                  <a:close/>
                  <a:moveTo>
                    <a:pt x="889" y="1074"/>
                  </a:moveTo>
                  <a:cubicBezTo>
                    <a:pt x="1030" y="1175"/>
                    <a:pt x="1161" y="1281"/>
                    <a:pt x="1247" y="1433"/>
                  </a:cubicBezTo>
                  <a:cubicBezTo>
                    <a:pt x="1267" y="1473"/>
                    <a:pt x="1287" y="1514"/>
                    <a:pt x="1297" y="1554"/>
                  </a:cubicBezTo>
                  <a:cubicBezTo>
                    <a:pt x="1302" y="1585"/>
                    <a:pt x="1307" y="1615"/>
                    <a:pt x="1292" y="1640"/>
                  </a:cubicBezTo>
                  <a:cubicBezTo>
                    <a:pt x="1283" y="1662"/>
                    <a:pt x="1263" y="1677"/>
                    <a:pt x="1238" y="1677"/>
                  </a:cubicBezTo>
                  <a:cubicBezTo>
                    <a:pt x="1234" y="1677"/>
                    <a:pt x="1230" y="1676"/>
                    <a:pt x="1226" y="1676"/>
                  </a:cubicBezTo>
                  <a:cubicBezTo>
                    <a:pt x="1211" y="1676"/>
                    <a:pt x="1201" y="1666"/>
                    <a:pt x="1186" y="1655"/>
                  </a:cubicBezTo>
                  <a:cubicBezTo>
                    <a:pt x="1156" y="1625"/>
                    <a:pt x="1130" y="1585"/>
                    <a:pt x="1105" y="1544"/>
                  </a:cubicBezTo>
                  <a:cubicBezTo>
                    <a:pt x="1074" y="1503"/>
                    <a:pt x="1049" y="1453"/>
                    <a:pt x="1029" y="1402"/>
                  </a:cubicBezTo>
                  <a:cubicBezTo>
                    <a:pt x="983" y="1316"/>
                    <a:pt x="938" y="1225"/>
                    <a:pt x="902" y="1129"/>
                  </a:cubicBezTo>
                  <a:cubicBezTo>
                    <a:pt x="902" y="1119"/>
                    <a:pt x="898" y="1083"/>
                    <a:pt x="889" y="1074"/>
                  </a:cubicBezTo>
                  <a:close/>
                  <a:moveTo>
                    <a:pt x="1005" y="1"/>
                  </a:moveTo>
                  <a:cubicBezTo>
                    <a:pt x="907" y="1"/>
                    <a:pt x="838" y="202"/>
                    <a:pt x="821" y="267"/>
                  </a:cubicBezTo>
                  <a:cubicBezTo>
                    <a:pt x="791" y="389"/>
                    <a:pt x="776" y="511"/>
                    <a:pt x="781" y="632"/>
                  </a:cubicBezTo>
                  <a:cubicBezTo>
                    <a:pt x="710" y="490"/>
                    <a:pt x="593" y="364"/>
                    <a:pt x="436" y="359"/>
                  </a:cubicBezTo>
                  <a:cubicBezTo>
                    <a:pt x="432" y="358"/>
                    <a:pt x="428" y="358"/>
                    <a:pt x="423" y="358"/>
                  </a:cubicBezTo>
                  <a:cubicBezTo>
                    <a:pt x="351" y="358"/>
                    <a:pt x="274" y="399"/>
                    <a:pt x="274" y="480"/>
                  </a:cubicBezTo>
                  <a:cubicBezTo>
                    <a:pt x="269" y="597"/>
                    <a:pt x="421" y="728"/>
                    <a:pt x="502" y="799"/>
                  </a:cubicBezTo>
                  <a:cubicBezTo>
                    <a:pt x="543" y="835"/>
                    <a:pt x="583" y="865"/>
                    <a:pt x="629" y="901"/>
                  </a:cubicBezTo>
                  <a:cubicBezTo>
                    <a:pt x="573" y="893"/>
                    <a:pt x="516" y="889"/>
                    <a:pt x="459" y="889"/>
                  </a:cubicBezTo>
                  <a:cubicBezTo>
                    <a:pt x="402" y="889"/>
                    <a:pt x="345" y="893"/>
                    <a:pt x="289" y="901"/>
                  </a:cubicBezTo>
                  <a:cubicBezTo>
                    <a:pt x="208" y="916"/>
                    <a:pt x="1" y="961"/>
                    <a:pt x="82" y="1093"/>
                  </a:cubicBezTo>
                  <a:cubicBezTo>
                    <a:pt x="116" y="1152"/>
                    <a:pt x="191" y="1169"/>
                    <a:pt x="273" y="1169"/>
                  </a:cubicBezTo>
                  <a:cubicBezTo>
                    <a:pt x="360" y="1169"/>
                    <a:pt x="455" y="1149"/>
                    <a:pt x="512" y="1139"/>
                  </a:cubicBezTo>
                  <a:cubicBezTo>
                    <a:pt x="558" y="1134"/>
                    <a:pt x="603" y="1124"/>
                    <a:pt x="649" y="1113"/>
                  </a:cubicBezTo>
                  <a:lnTo>
                    <a:pt x="649" y="1113"/>
                  </a:lnTo>
                  <a:cubicBezTo>
                    <a:pt x="598" y="1184"/>
                    <a:pt x="553" y="1255"/>
                    <a:pt x="512" y="1336"/>
                  </a:cubicBezTo>
                  <a:cubicBezTo>
                    <a:pt x="467" y="1433"/>
                    <a:pt x="401" y="1574"/>
                    <a:pt x="446" y="1681"/>
                  </a:cubicBezTo>
                  <a:cubicBezTo>
                    <a:pt x="469" y="1733"/>
                    <a:pt x="516" y="1763"/>
                    <a:pt x="567" y="1763"/>
                  </a:cubicBezTo>
                  <a:cubicBezTo>
                    <a:pt x="594" y="1763"/>
                    <a:pt x="622" y="1754"/>
                    <a:pt x="649" y="1737"/>
                  </a:cubicBezTo>
                  <a:cubicBezTo>
                    <a:pt x="760" y="1666"/>
                    <a:pt x="791" y="1468"/>
                    <a:pt x="821" y="1352"/>
                  </a:cubicBezTo>
                  <a:cubicBezTo>
                    <a:pt x="831" y="1306"/>
                    <a:pt x="841" y="1265"/>
                    <a:pt x="852" y="1220"/>
                  </a:cubicBezTo>
                  <a:cubicBezTo>
                    <a:pt x="907" y="1377"/>
                    <a:pt x="978" y="1544"/>
                    <a:pt x="1090" y="1666"/>
                  </a:cubicBezTo>
                  <a:cubicBezTo>
                    <a:pt x="1129" y="1711"/>
                    <a:pt x="1196" y="1745"/>
                    <a:pt x="1258" y="1745"/>
                  </a:cubicBezTo>
                  <a:cubicBezTo>
                    <a:pt x="1306" y="1745"/>
                    <a:pt x="1352" y="1724"/>
                    <a:pt x="1378" y="1671"/>
                  </a:cubicBezTo>
                  <a:cubicBezTo>
                    <a:pt x="1444" y="1539"/>
                    <a:pt x="1318" y="1357"/>
                    <a:pt x="1237" y="1260"/>
                  </a:cubicBezTo>
                  <a:cubicBezTo>
                    <a:pt x="1161" y="1169"/>
                    <a:pt x="1069" y="1098"/>
                    <a:pt x="978" y="1027"/>
                  </a:cubicBezTo>
                  <a:cubicBezTo>
                    <a:pt x="1039" y="1012"/>
                    <a:pt x="1100" y="992"/>
                    <a:pt x="1156" y="972"/>
                  </a:cubicBezTo>
                  <a:cubicBezTo>
                    <a:pt x="1302" y="921"/>
                    <a:pt x="1551" y="855"/>
                    <a:pt x="1622" y="703"/>
                  </a:cubicBezTo>
                  <a:cubicBezTo>
                    <a:pt x="1674" y="594"/>
                    <a:pt x="1585" y="530"/>
                    <a:pt x="1486" y="530"/>
                  </a:cubicBezTo>
                  <a:cubicBezTo>
                    <a:pt x="1479" y="530"/>
                    <a:pt x="1472" y="530"/>
                    <a:pt x="1465" y="531"/>
                  </a:cubicBezTo>
                  <a:cubicBezTo>
                    <a:pt x="1313" y="551"/>
                    <a:pt x="1156" y="622"/>
                    <a:pt x="1019" y="708"/>
                  </a:cubicBezTo>
                  <a:cubicBezTo>
                    <a:pt x="1039" y="673"/>
                    <a:pt x="1049" y="637"/>
                    <a:pt x="1064" y="597"/>
                  </a:cubicBezTo>
                  <a:cubicBezTo>
                    <a:pt x="1095" y="501"/>
                    <a:pt x="1110" y="394"/>
                    <a:pt x="1115" y="293"/>
                  </a:cubicBezTo>
                  <a:cubicBezTo>
                    <a:pt x="1120" y="222"/>
                    <a:pt x="1135" y="100"/>
                    <a:pt x="1080" y="40"/>
                  </a:cubicBezTo>
                  <a:cubicBezTo>
                    <a:pt x="1053" y="12"/>
                    <a:pt x="1028" y="1"/>
                    <a:pt x="10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4"/>
            <p:cNvSpPr/>
            <p:nvPr/>
          </p:nvSpPr>
          <p:spPr>
            <a:xfrm>
              <a:off x="5075904" y="2485440"/>
              <a:ext cx="147680" cy="155624"/>
            </a:xfrm>
            <a:custGeom>
              <a:rect b="b" l="l" r="r" t="t"/>
              <a:pathLst>
                <a:path extrusionOk="0" h="1763" w="1673">
                  <a:moveTo>
                    <a:pt x="984" y="94"/>
                  </a:moveTo>
                  <a:cubicBezTo>
                    <a:pt x="990" y="94"/>
                    <a:pt x="997" y="96"/>
                    <a:pt x="1004" y="100"/>
                  </a:cubicBezTo>
                  <a:cubicBezTo>
                    <a:pt x="1019" y="115"/>
                    <a:pt x="1029" y="141"/>
                    <a:pt x="1029" y="161"/>
                  </a:cubicBezTo>
                  <a:cubicBezTo>
                    <a:pt x="1044" y="283"/>
                    <a:pt x="1024" y="399"/>
                    <a:pt x="999" y="516"/>
                  </a:cubicBezTo>
                  <a:cubicBezTo>
                    <a:pt x="968" y="627"/>
                    <a:pt x="918" y="728"/>
                    <a:pt x="862" y="820"/>
                  </a:cubicBezTo>
                  <a:cubicBezTo>
                    <a:pt x="852" y="713"/>
                    <a:pt x="852" y="612"/>
                    <a:pt x="862" y="506"/>
                  </a:cubicBezTo>
                  <a:cubicBezTo>
                    <a:pt x="872" y="445"/>
                    <a:pt x="882" y="389"/>
                    <a:pt x="892" y="328"/>
                  </a:cubicBezTo>
                  <a:cubicBezTo>
                    <a:pt x="913" y="262"/>
                    <a:pt x="928" y="191"/>
                    <a:pt x="948" y="126"/>
                  </a:cubicBezTo>
                  <a:cubicBezTo>
                    <a:pt x="956" y="107"/>
                    <a:pt x="968" y="94"/>
                    <a:pt x="984" y="94"/>
                  </a:cubicBezTo>
                  <a:close/>
                  <a:moveTo>
                    <a:pt x="446" y="440"/>
                  </a:moveTo>
                  <a:cubicBezTo>
                    <a:pt x="535" y="440"/>
                    <a:pt x="634" y="553"/>
                    <a:pt x="675" y="612"/>
                  </a:cubicBezTo>
                  <a:cubicBezTo>
                    <a:pt x="730" y="693"/>
                    <a:pt x="766" y="784"/>
                    <a:pt x="781" y="880"/>
                  </a:cubicBezTo>
                  <a:cubicBezTo>
                    <a:pt x="781" y="885"/>
                    <a:pt x="781" y="890"/>
                    <a:pt x="781" y="896"/>
                  </a:cubicBezTo>
                  <a:cubicBezTo>
                    <a:pt x="705" y="845"/>
                    <a:pt x="634" y="794"/>
                    <a:pt x="568" y="739"/>
                  </a:cubicBezTo>
                  <a:cubicBezTo>
                    <a:pt x="518" y="693"/>
                    <a:pt x="285" y="485"/>
                    <a:pt x="416" y="445"/>
                  </a:cubicBezTo>
                  <a:cubicBezTo>
                    <a:pt x="426" y="442"/>
                    <a:pt x="436" y="440"/>
                    <a:pt x="446" y="440"/>
                  </a:cubicBezTo>
                  <a:close/>
                  <a:moveTo>
                    <a:pt x="1474" y="615"/>
                  </a:moveTo>
                  <a:cubicBezTo>
                    <a:pt x="1503" y="615"/>
                    <a:pt x="1541" y="624"/>
                    <a:pt x="1541" y="652"/>
                  </a:cubicBezTo>
                  <a:cubicBezTo>
                    <a:pt x="1541" y="688"/>
                    <a:pt x="1495" y="723"/>
                    <a:pt x="1465" y="739"/>
                  </a:cubicBezTo>
                  <a:cubicBezTo>
                    <a:pt x="1455" y="749"/>
                    <a:pt x="1445" y="754"/>
                    <a:pt x="1434" y="759"/>
                  </a:cubicBezTo>
                  <a:cubicBezTo>
                    <a:pt x="1272" y="850"/>
                    <a:pt x="1090" y="906"/>
                    <a:pt x="913" y="956"/>
                  </a:cubicBezTo>
                  <a:cubicBezTo>
                    <a:pt x="903" y="951"/>
                    <a:pt x="898" y="951"/>
                    <a:pt x="887" y="951"/>
                  </a:cubicBezTo>
                  <a:cubicBezTo>
                    <a:pt x="913" y="880"/>
                    <a:pt x="984" y="840"/>
                    <a:pt x="1055" y="789"/>
                  </a:cubicBezTo>
                  <a:cubicBezTo>
                    <a:pt x="1136" y="739"/>
                    <a:pt x="1222" y="693"/>
                    <a:pt x="1318" y="657"/>
                  </a:cubicBezTo>
                  <a:cubicBezTo>
                    <a:pt x="1364" y="642"/>
                    <a:pt x="1409" y="627"/>
                    <a:pt x="1455" y="617"/>
                  </a:cubicBezTo>
                  <a:cubicBezTo>
                    <a:pt x="1460" y="616"/>
                    <a:pt x="1467" y="615"/>
                    <a:pt x="1474" y="615"/>
                  </a:cubicBezTo>
                  <a:close/>
                  <a:moveTo>
                    <a:pt x="452" y="975"/>
                  </a:moveTo>
                  <a:cubicBezTo>
                    <a:pt x="483" y="975"/>
                    <a:pt x="513" y="975"/>
                    <a:pt x="543" y="977"/>
                  </a:cubicBezTo>
                  <a:cubicBezTo>
                    <a:pt x="609" y="977"/>
                    <a:pt x="670" y="987"/>
                    <a:pt x="730" y="997"/>
                  </a:cubicBezTo>
                  <a:cubicBezTo>
                    <a:pt x="730" y="1002"/>
                    <a:pt x="730" y="1002"/>
                    <a:pt x="730" y="1002"/>
                  </a:cubicBezTo>
                  <a:cubicBezTo>
                    <a:pt x="624" y="1027"/>
                    <a:pt x="513" y="1058"/>
                    <a:pt x="401" y="1073"/>
                  </a:cubicBezTo>
                  <a:cubicBezTo>
                    <a:pt x="376" y="1075"/>
                    <a:pt x="349" y="1077"/>
                    <a:pt x="323" y="1077"/>
                  </a:cubicBezTo>
                  <a:cubicBezTo>
                    <a:pt x="296" y="1077"/>
                    <a:pt x="269" y="1075"/>
                    <a:pt x="244" y="1073"/>
                  </a:cubicBezTo>
                  <a:cubicBezTo>
                    <a:pt x="224" y="1073"/>
                    <a:pt x="209" y="1068"/>
                    <a:pt x="193" y="1063"/>
                  </a:cubicBezTo>
                  <a:cubicBezTo>
                    <a:pt x="178" y="1053"/>
                    <a:pt x="168" y="1042"/>
                    <a:pt x="168" y="1022"/>
                  </a:cubicBezTo>
                  <a:cubicBezTo>
                    <a:pt x="163" y="997"/>
                    <a:pt x="183" y="987"/>
                    <a:pt x="204" y="987"/>
                  </a:cubicBezTo>
                  <a:cubicBezTo>
                    <a:pt x="285" y="979"/>
                    <a:pt x="369" y="975"/>
                    <a:pt x="452" y="975"/>
                  </a:cubicBezTo>
                  <a:close/>
                  <a:moveTo>
                    <a:pt x="786" y="1078"/>
                  </a:moveTo>
                  <a:lnTo>
                    <a:pt x="786" y="1078"/>
                  </a:lnTo>
                  <a:cubicBezTo>
                    <a:pt x="781" y="1179"/>
                    <a:pt x="766" y="1275"/>
                    <a:pt x="741" y="1367"/>
                  </a:cubicBezTo>
                  <a:cubicBezTo>
                    <a:pt x="725" y="1412"/>
                    <a:pt x="710" y="1458"/>
                    <a:pt x="695" y="1503"/>
                  </a:cubicBezTo>
                  <a:cubicBezTo>
                    <a:pt x="685" y="1529"/>
                    <a:pt x="675" y="1559"/>
                    <a:pt x="665" y="1584"/>
                  </a:cubicBezTo>
                  <a:cubicBezTo>
                    <a:pt x="654" y="1610"/>
                    <a:pt x="639" y="1630"/>
                    <a:pt x="624" y="1645"/>
                  </a:cubicBezTo>
                  <a:cubicBezTo>
                    <a:pt x="619" y="1655"/>
                    <a:pt x="609" y="1660"/>
                    <a:pt x="604" y="1660"/>
                  </a:cubicBezTo>
                  <a:cubicBezTo>
                    <a:pt x="600" y="1662"/>
                    <a:pt x="595" y="1662"/>
                    <a:pt x="591" y="1662"/>
                  </a:cubicBezTo>
                  <a:cubicBezTo>
                    <a:pt x="564" y="1662"/>
                    <a:pt x="537" y="1636"/>
                    <a:pt x="528" y="1610"/>
                  </a:cubicBezTo>
                  <a:cubicBezTo>
                    <a:pt x="513" y="1574"/>
                    <a:pt x="528" y="1544"/>
                    <a:pt x="533" y="1514"/>
                  </a:cubicBezTo>
                  <a:cubicBezTo>
                    <a:pt x="548" y="1468"/>
                    <a:pt x="563" y="1422"/>
                    <a:pt x="589" y="1377"/>
                  </a:cubicBezTo>
                  <a:cubicBezTo>
                    <a:pt x="629" y="1291"/>
                    <a:pt x="690" y="1210"/>
                    <a:pt x="751" y="1129"/>
                  </a:cubicBezTo>
                  <a:cubicBezTo>
                    <a:pt x="761" y="1113"/>
                    <a:pt x="776" y="1098"/>
                    <a:pt x="786" y="1078"/>
                  </a:cubicBezTo>
                  <a:close/>
                  <a:moveTo>
                    <a:pt x="889" y="1074"/>
                  </a:moveTo>
                  <a:lnTo>
                    <a:pt x="889" y="1074"/>
                  </a:lnTo>
                  <a:cubicBezTo>
                    <a:pt x="1030" y="1170"/>
                    <a:pt x="1166" y="1281"/>
                    <a:pt x="1247" y="1433"/>
                  </a:cubicBezTo>
                  <a:cubicBezTo>
                    <a:pt x="1267" y="1468"/>
                    <a:pt x="1288" y="1514"/>
                    <a:pt x="1298" y="1554"/>
                  </a:cubicBezTo>
                  <a:cubicBezTo>
                    <a:pt x="1303" y="1579"/>
                    <a:pt x="1313" y="1615"/>
                    <a:pt x="1298" y="1640"/>
                  </a:cubicBezTo>
                  <a:cubicBezTo>
                    <a:pt x="1284" y="1662"/>
                    <a:pt x="1264" y="1677"/>
                    <a:pt x="1238" y="1677"/>
                  </a:cubicBezTo>
                  <a:cubicBezTo>
                    <a:pt x="1235" y="1677"/>
                    <a:pt x="1231" y="1676"/>
                    <a:pt x="1227" y="1676"/>
                  </a:cubicBezTo>
                  <a:cubicBezTo>
                    <a:pt x="1212" y="1671"/>
                    <a:pt x="1201" y="1666"/>
                    <a:pt x="1186" y="1655"/>
                  </a:cubicBezTo>
                  <a:cubicBezTo>
                    <a:pt x="1156" y="1625"/>
                    <a:pt x="1131" y="1579"/>
                    <a:pt x="1105" y="1544"/>
                  </a:cubicBezTo>
                  <a:cubicBezTo>
                    <a:pt x="1075" y="1498"/>
                    <a:pt x="1050" y="1453"/>
                    <a:pt x="1029" y="1402"/>
                  </a:cubicBezTo>
                  <a:cubicBezTo>
                    <a:pt x="984" y="1316"/>
                    <a:pt x="938" y="1225"/>
                    <a:pt x="908" y="1129"/>
                  </a:cubicBezTo>
                  <a:cubicBezTo>
                    <a:pt x="903" y="1119"/>
                    <a:pt x="898" y="1082"/>
                    <a:pt x="889" y="1074"/>
                  </a:cubicBezTo>
                  <a:close/>
                  <a:moveTo>
                    <a:pt x="1006" y="1"/>
                  </a:moveTo>
                  <a:cubicBezTo>
                    <a:pt x="909" y="1"/>
                    <a:pt x="842" y="202"/>
                    <a:pt x="822" y="267"/>
                  </a:cubicBezTo>
                  <a:cubicBezTo>
                    <a:pt x="791" y="389"/>
                    <a:pt x="781" y="511"/>
                    <a:pt x="786" y="632"/>
                  </a:cubicBezTo>
                  <a:cubicBezTo>
                    <a:pt x="710" y="490"/>
                    <a:pt x="594" y="364"/>
                    <a:pt x="437" y="359"/>
                  </a:cubicBezTo>
                  <a:cubicBezTo>
                    <a:pt x="432" y="358"/>
                    <a:pt x="428" y="358"/>
                    <a:pt x="424" y="358"/>
                  </a:cubicBezTo>
                  <a:cubicBezTo>
                    <a:pt x="351" y="358"/>
                    <a:pt x="274" y="399"/>
                    <a:pt x="274" y="480"/>
                  </a:cubicBezTo>
                  <a:cubicBezTo>
                    <a:pt x="274" y="597"/>
                    <a:pt x="421" y="728"/>
                    <a:pt x="502" y="799"/>
                  </a:cubicBezTo>
                  <a:cubicBezTo>
                    <a:pt x="543" y="835"/>
                    <a:pt x="583" y="865"/>
                    <a:pt x="629" y="896"/>
                  </a:cubicBezTo>
                  <a:cubicBezTo>
                    <a:pt x="579" y="891"/>
                    <a:pt x="529" y="888"/>
                    <a:pt x="478" y="888"/>
                  </a:cubicBezTo>
                  <a:cubicBezTo>
                    <a:pt x="416" y="888"/>
                    <a:pt x="354" y="892"/>
                    <a:pt x="290" y="901"/>
                  </a:cubicBezTo>
                  <a:cubicBezTo>
                    <a:pt x="209" y="911"/>
                    <a:pt x="1" y="956"/>
                    <a:pt x="82" y="1093"/>
                  </a:cubicBezTo>
                  <a:cubicBezTo>
                    <a:pt x="116" y="1152"/>
                    <a:pt x="192" y="1169"/>
                    <a:pt x="273" y="1169"/>
                  </a:cubicBezTo>
                  <a:cubicBezTo>
                    <a:pt x="361" y="1169"/>
                    <a:pt x="455" y="1149"/>
                    <a:pt x="513" y="1139"/>
                  </a:cubicBezTo>
                  <a:cubicBezTo>
                    <a:pt x="558" y="1129"/>
                    <a:pt x="604" y="1118"/>
                    <a:pt x="654" y="1108"/>
                  </a:cubicBezTo>
                  <a:lnTo>
                    <a:pt x="654" y="1108"/>
                  </a:lnTo>
                  <a:cubicBezTo>
                    <a:pt x="599" y="1184"/>
                    <a:pt x="553" y="1255"/>
                    <a:pt x="513" y="1336"/>
                  </a:cubicBezTo>
                  <a:cubicBezTo>
                    <a:pt x="467" y="1427"/>
                    <a:pt x="406" y="1574"/>
                    <a:pt x="447" y="1676"/>
                  </a:cubicBezTo>
                  <a:cubicBezTo>
                    <a:pt x="470" y="1732"/>
                    <a:pt x="519" y="1762"/>
                    <a:pt x="570" y="1762"/>
                  </a:cubicBezTo>
                  <a:cubicBezTo>
                    <a:pt x="597" y="1762"/>
                    <a:pt x="625" y="1754"/>
                    <a:pt x="649" y="1736"/>
                  </a:cubicBezTo>
                  <a:cubicBezTo>
                    <a:pt x="766" y="1660"/>
                    <a:pt x="791" y="1468"/>
                    <a:pt x="822" y="1346"/>
                  </a:cubicBezTo>
                  <a:cubicBezTo>
                    <a:pt x="832" y="1306"/>
                    <a:pt x="842" y="1260"/>
                    <a:pt x="852" y="1220"/>
                  </a:cubicBezTo>
                  <a:cubicBezTo>
                    <a:pt x="913" y="1377"/>
                    <a:pt x="979" y="1544"/>
                    <a:pt x="1090" y="1666"/>
                  </a:cubicBezTo>
                  <a:cubicBezTo>
                    <a:pt x="1133" y="1709"/>
                    <a:pt x="1201" y="1744"/>
                    <a:pt x="1262" y="1744"/>
                  </a:cubicBezTo>
                  <a:cubicBezTo>
                    <a:pt x="1309" y="1744"/>
                    <a:pt x="1352" y="1723"/>
                    <a:pt x="1379" y="1671"/>
                  </a:cubicBezTo>
                  <a:cubicBezTo>
                    <a:pt x="1445" y="1539"/>
                    <a:pt x="1318" y="1357"/>
                    <a:pt x="1237" y="1260"/>
                  </a:cubicBezTo>
                  <a:cubicBezTo>
                    <a:pt x="1166" y="1169"/>
                    <a:pt x="1075" y="1098"/>
                    <a:pt x="979" y="1027"/>
                  </a:cubicBezTo>
                  <a:cubicBezTo>
                    <a:pt x="1039" y="1012"/>
                    <a:pt x="1100" y="992"/>
                    <a:pt x="1161" y="972"/>
                  </a:cubicBezTo>
                  <a:cubicBezTo>
                    <a:pt x="1303" y="921"/>
                    <a:pt x="1556" y="855"/>
                    <a:pt x="1622" y="703"/>
                  </a:cubicBezTo>
                  <a:cubicBezTo>
                    <a:pt x="1672" y="593"/>
                    <a:pt x="1590" y="529"/>
                    <a:pt x="1495" y="529"/>
                  </a:cubicBezTo>
                  <a:cubicBezTo>
                    <a:pt x="1485" y="529"/>
                    <a:pt x="1475" y="529"/>
                    <a:pt x="1465" y="531"/>
                  </a:cubicBezTo>
                  <a:cubicBezTo>
                    <a:pt x="1313" y="546"/>
                    <a:pt x="1156" y="622"/>
                    <a:pt x="1024" y="708"/>
                  </a:cubicBezTo>
                  <a:cubicBezTo>
                    <a:pt x="1039" y="673"/>
                    <a:pt x="1055" y="632"/>
                    <a:pt x="1065" y="597"/>
                  </a:cubicBezTo>
                  <a:cubicBezTo>
                    <a:pt x="1095" y="500"/>
                    <a:pt x="1115" y="394"/>
                    <a:pt x="1120" y="293"/>
                  </a:cubicBezTo>
                  <a:cubicBezTo>
                    <a:pt x="1120" y="222"/>
                    <a:pt x="1136" y="95"/>
                    <a:pt x="1080" y="39"/>
                  </a:cubicBezTo>
                  <a:cubicBezTo>
                    <a:pt x="1054" y="12"/>
                    <a:pt x="1029" y="1"/>
                    <a:pt x="10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4"/>
            <p:cNvSpPr/>
            <p:nvPr/>
          </p:nvSpPr>
          <p:spPr>
            <a:xfrm>
              <a:off x="4783548" y="2831995"/>
              <a:ext cx="147592" cy="155624"/>
            </a:xfrm>
            <a:custGeom>
              <a:rect b="b" l="l" r="r" t="t"/>
              <a:pathLst>
                <a:path extrusionOk="0" h="1763" w="1672">
                  <a:moveTo>
                    <a:pt x="981" y="94"/>
                  </a:moveTo>
                  <a:cubicBezTo>
                    <a:pt x="987" y="94"/>
                    <a:pt x="992" y="96"/>
                    <a:pt x="998" y="100"/>
                  </a:cubicBezTo>
                  <a:cubicBezTo>
                    <a:pt x="1018" y="115"/>
                    <a:pt x="1028" y="141"/>
                    <a:pt x="1028" y="161"/>
                  </a:cubicBezTo>
                  <a:cubicBezTo>
                    <a:pt x="1044" y="282"/>
                    <a:pt x="1023" y="399"/>
                    <a:pt x="998" y="515"/>
                  </a:cubicBezTo>
                  <a:cubicBezTo>
                    <a:pt x="968" y="627"/>
                    <a:pt x="917" y="728"/>
                    <a:pt x="861" y="819"/>
                  </a:cubicBezTo>
                  <a:cubicBezTo>
                    <a:pt x="846" y="713"/>
                    <a:pt x="851" y="612"/>
                    <a:pt x="861" y="505"/>
                  </a:cubicBezTo>
                  <a:cubicBezTo>
                    <a:pt x="866" y="445"/>
                    <a:pt x="881" y="389"/>
                    <a:pt x="892" y="328"/>
                  </a:cubicBezTo>
                  <a:cubicBezTo>
                    <a:pt x="907" y="262"/>
                    <a:pt x="927" y="191"/>
                    <a:pt x="947" y="125"/>
                  </a:cubicBezTo>
                  <a:cubicBezTo>
                    <a:pt x="955" y="107"/>
                    <a:pt x="967" y="94"/>
                    <a:pt x="981" y="94"/>
                  </a:cubicBezTo>
                  <a:close/>
                  <a:moveTo>
                    <a:pt x="445" y="440"/>
                  </a:moveTo>
                  <a:cubicBezTo>
                    <a:pt x="534" y="440"/>
                    <a:pt x="633" y="552"/>
                    <a:pt x="674" y="612"/>
                  </a:cubicBezTo>
                  <a:cubicBezTo>
                    <a:pt x="729" y="693"/>
                    <a:pt x="765" y="784"/>
                    <a:pt x="780" y="880"/>
                  </a:cubicBezTo>
                  <a:cubicBezTo>
                    <a:pt x="780" y="885"/>
                    <a:pt x="780" y="890"/>
                    <a:pt x="780" y="895"/>
                  </a:cubicBezTo>
                  <a:cubicBezTo>
                    <a:pt x="704" y="845"/>
                    <a:pt x="633" y="794"/>
                    <a:pt x="562" y="738"/>
                  </a:cubicBezTo>
                  <a:cubicBezTo>
                    <a:pt x="512" y="693"/>
                    <a:pt x="279" y="485"/>
                    <a:pt x="415" y="445"/>
                  </a:cubicBezTo>
                  <a:cubicBezTo>
                    <a:pt x="425" y="441"/>
                    <a:pt x="435" y="440"/>
                    <a:pt x="445" y="440"/>
                  </a:cubicBezTo>
                  <a:close/>
                  <a:moveTo>
                    <a:pt x="1473" y="615"/>
                  </a:moveTo>
                  <a:cubicBezTo>
                    <a:pt x="1502" y="615"/>
                    <a:pt x="1540" y="624"/>
                    <a:pt x="1540" y="652"/>
                  </a:cubicBezTo>
                  <a:cubicBezTo>
                    <a:pt x="1540" y="688"/>
                    <a:pt x="1494" y="723"/>
                    <a:pt x="1464" y="738"/>
                  </a:cubicBezTo>
                  <a:cubicBezTo>
                    <a:pt x="1454" y="748"/>
                    <a:pt x="1444" y="754"/>
                    <a:pt x="1434" y="759"/>
                  </a:cubicBezTo>
                  <a:cubicBezTo>
                    <a:pt x="1271" y="850"/>
                    <a:pt x="1089" y="905"/>
                    <a:pt x="907" y="956"/>
                  </a:cubicBezTo>
                  <a:cubicBezTo>
                    <a:pt x="902" y="951"/>
                    <a:pt x="897" y="951"/>
                    <a:pt x="887" y="951"/>
                  </a:cubicBezTo>
                  <a:cubicBezTo>
                    <a:pt x="912" y="880"/>
                    <a:pt x="983" y="840"/>
                    <a:pt x="1054" y="789"/>
                  </a:cubicBezTo>
                  <a:cubicBezTo>
                    <a:pt x="1135" y="738"/>
                    <a:pt x="1221" y="693"/>
                    <a:pt x="1312" y="657"/>
                  </a:cubicBezTo>
                  <a:cubicBezTo>
                    <a:pt x="1358" y="642"/>
                    <a:pt x="1408" y="627"/>
                    <a:pt x="1454" y="617"/>
                  </a:cubicBezTo>
                  <a:cubicBezTo>
                    <a:pt x="1459" y="616"/>
                    <a:pt x="1466" y="615"/>
                    <a:pt x="1473" y="615"/>
                  </a:cubicBezTo>
                  <a:close/>
                  <a:moveTo>
                    <a:pt x="452" y="974"/>
                  </a:moveTo>
                  <a:cubicBezTo>
                    <a:pt x="482" y="974"/>
                    <a:pt x="512" y="975"/>
                    <a:pt x="542" y="976"/>
                  </a:cubicBezTo>
                  <a:cubicBezTo>
                    <a:pt x="603" y="976"/>
                    <a:pt x="669" y="987"/>
                    <a:pt x="729" y="997"/>
                  </a:cubicBezTo>
                  <a:cubicBezTo>
                    <a:pt x="729" y="1002"/>
                    <a:pt x="729" y="1002"/>
                    <a:pt x="729" y="1002"/>
                  </a:cubicBezTo>
                  <a:cubicBezTo>
                    <a:pt x="623" y="1027"/>
                    <a:pt x="512" y="1057"/>
                    <a:pt x="400" y="1073"/>
                  </a:cubicBezTo>
                  <a:cubicBezTo>
                    <a:pt x="372" y="1075"/>
                    <a:pt x="346" y="1076"/>
                    <a:pt x="319" y="1076"/>
                  </a:cubicBezTo>
                  <a:cubicBezTo>
                    <a:pt x="293" y="1076"/>
                    <a:pt x="266" y="1075"/>
                    <a:pt x="238" y="1073"/>
                  </a:cubicBezTo>
                  <a:cubicBezTo>
                    <a:pt x="223" y="1073"/>
                    <a:pt x="208" y="1068"/>
                    <a:pt x="193" y="1063"/>
                  </a:cubicBezTo>
                  <a:cubicBezTo>
                    <a:pt x="177" y="1052"/>
                    <a:pt x="167" y="1042"/>
                    <a:pt x="162" y="1022"/>
                  </a:cubicBezTo>
                  <a:cubicBezTo>
                    <a:pt x="162" y="997"/>
                    <a:pt x="182" y="987"/>
                    <a:pt x="203" y="987"/>
                  </a:cubicBezTo>
                  <a:cubicBezTo>
                    <a:pt x="284" y="979"/>
                    <a:pt x="369" y="974"/>
                    <a:pt x="452" y="974"/>
                  </a:cubicBezTo>
                  <a:close/>
                  <a:moveTo>
                    <a:pt x="785" y="1078"/>
                  </a:moveTo>
                  <a:cubicBezTo>
                    <a:pt x="780" y="1179"/>
                    <a:pt x="760" y="1275"/>
                    <a:pt x="735" y="1366"/>
                  </a:cubicBezTo>
                  <a:cubicBezTo>
                    <a:pt x="724" y="1412"/>
                    <a:pt x="709" y="1458"/>
                    <a:pt x="694" y="1503"/>
                  </a:cubicBezTo>
                  <a:cubicBezTo>
                    <a:pt x="684" y="1529"/>
                    <a:pt x="674" y="1559"/>
                    <a:pt x="659" y="1584"/>
                  </a:cubicBezTo>
                  <a:cubicBezTo>
                    <a:pt x="648" y="1610"/>
                    <a:pt x="638" y="1630"/>
                    <a:pt x="623" y="1645"/>
                  </a:cubicBezTo>
                  <a:cubicBezTo>
                    <a:pt x="618" y="1655"/>
                    <a:pt x="608" y="1660"/>
                    <a:pt x="603" y="1660"/>
                  </a:cubicBezTo>
                  <a:cubicBezTo>
                    <a:pt x="598" y="1662"/>
                    <a:pt x="593" y="1662"/>
                    <a:pt x="589" y="1662"/>
                  </a:cubicBezTo>
                  <a:cubicBezTo>
                    <a:pt x="560" y="1662"/>
                    <a:pt x="536" y="1636"/>
                    <a:pt x="527" y="1610"/>
                  </a:cubicBezTo>
                  <a:cubicBezTo>
                    <a:pt x="512" y="1574"/>
                    <a:pt x="527" y="1544"/>
                    <a:pt x="532" y="1513"/>
                  </a:cubicBezTo>
                  <a:cubicBezTo>
                    <a:pt x="547" y="1468"/>
                    <a:pt x="562" y="1422"/>
                    <a:pt x="583" y="1377"/>
                  </a:cubicBezTo>
                  <a:cubicBezTo>
                    <a:pt x="628" y="1290"/>
                    <a:pt x="689" y="1209"/>
                    <a:pt x="750" y="1128"/>
                  </a:cubicBezTo>
                  <a:cubicBezTo>
                    <a:pt x="760" y="1113"/>
                    <a:pt x="775" y="1098"/>
                    <a:pt x="785" y="1078"/>
                  </a:cubicBezTo>
                  <a:close/>
                  <a:moveTo>
                    <a:pt x="888" y="1074"/>
                  </a:moveTo>
                  <a:lnTo>
                    <a:pt x="888" y="1074"/>
                  </a:lnTo>
                  <a:cubicBezTo>
                    <a:pt x="1029" y="1170"/>
                    <a:pt x="1165" y="1281"/>
                    <a:pt x="1246" y="1432"/>
                  </a:cubicBezTo>
                  <a:cubicBezTo>
                    <a:pt x="1266" y="1468"/>
                    <a:pt x="1287" y="1513"/>
                    <a:pt x="1297" y="1554"/>
                  </a:cubicBezTo>
                  <a:cubicBezTo>
                    <a:pt x="1302" y="1579"/>
                    <a:pt x="1307" y="1615"/>
                    <a:pt x="1292" y="1640"/>
                  </a:cubicBezTo>
                  <a:cubicBezTo>
                    <a:pt x="1283" y="1662"/>
                    <a:pt x="1263" y="1676"/>
                    <a:pt x="1237" y="1676"/>
                  </a:cubicBezTo>
                  <a:cubicBezTo>
                    <a:pt x="1234" y="1676"/>
                    <a:pt x="1230" y="1676"/>
                    <a:pt x="1226" y="1675"/>
                  </a:cubicBezTo>
                  <a:cubicBezTo>
                    <a:pt x="1211" y="1670"/>
                    <a:pt x="1201" y="1665"/>
                    <a:pt x="1185" y="1655"/>
                  </a:cubicBezTo>
                  <a:cubicBezTo>
                    <a:pt x="1155" y="1625"/>
                    <a:pt x="1130" y="1579"/>
                    <a:pt x="1104" y="1544"/>
                  </a:cubicBezTo>
                  <a:cubicBezTo>
                    <a:pt x="1074" y="1498"/>
                    <a:pt x="1049" y="1453"/>
                    <a:pt x="1028" y="1402"/>
                  </a:cubicBezTo>
                  <a:cubicBezTo>
                    <a:pt x="983" y="1316"/>
                    <a:pt x="937" y="1225"/>
                    <a:pt x="902" y="1128"/>
                  </a:cubicBezTo>
                  <a:cubicBezTo>
                    <a:pt x="902" y="1119"/>
                    <a:pt x="897" y="1082"/>
                    <a:pt x="888" y="1074"/>
                  </a:cubicBezTo>
                  <a:close/>
                  <a:moveTo>
                    <a:pt x="1004" y="1"/>
                  </a:moveTo>
                  <a:cubicBezTo>
                    <a:pt x="906" y="1"/>
                    <a:pt x="837" y="202"/>
                    <a:pt x="821" y="267"/>
                  </a:cubicBezTo>
                  <a:cubicBezTo>
                    <a:pt x="790" y="389"/>
                    <a:pt x="780" y="510"/>
                    <a:pt x="780" y="632"/>
                  </a:cubicBezTo>
                  <a:cubicBezTo>
                    <a:pt x="709" y="490"/>
                    <a:pt x="593" y="363"/>
                    <a:pt x="436" y="358"/>
                  </a:cubicBezTo>
                  <a:cubicBezTo>
                    <a:pt x="431" y="358"/>
                    <a:pt x="427" y="358"/>
                    <a:pt x="423" y="358"/>
                  </a:cubicBezTo>
                  <a:cubicBezTo>
                    <a:pt x="350" y="358"/>
                    <a:pt x="274" y="399"/>
                    <a:pt x="274" y="480"/>
                  </a:cubicBezTo>
                  <a:cubicBezTo>
                    <a:pt x="269" y="596"/>
                    <a:pt x="420" y="728"/>
                    <a:pt x="502" y="799"/>
                  </a:cubicBezTo>
                  <a:cubicBezTo>
                    <a:pt x="542" y="835"/>
                    <a:pt x="583" y="865"/>
                    <a:pt x="628" y="895"/>
                  </a:cubicBezTo>
                  <a:cubicBezTo>
                    <a:pt x="578" y="891"/>
                    <a:pt x="527" y="888"/>
                    <a:pt x="476" y="888"/>
                  </a:cubicBezTo>
                  <a:cubicBezTo>
                    <a:pt x="413" y="888"/>
                    <a:pt x="350" y="892"/>
                    <a:pt x="289" y="900"/>
                  </a:cubicBezTo>
                  <a:cubicBezTo>
                    <a:pt x="208" y="911"/>
                    <a:pt x="0" y="956"/>
                    <a:pt x="81" y="1093"/>
                  </a:cubicBezTo>
                  <a:cubicBezTo>
                    <a:pt x="115" y="1152"/>
                    <a:pt x="191" y="1169"/>
                    <a:pt x="272" y="1169"/>
                  </a:cubicBezTo>
                  <a:cubicBezTo>
                    <a:pt x="360" y="1169"/>
                    <a:pt x="454" y="1149"/>
                    <a:pt x="512" y="1139"/>
                  </a:cubicBezTo>
                  <a:cubicBezTo>
                    <a:pt x="557" y="1128"/>
                    <a:pt x="603" y="1118"/>
                    <a:pt x="648" y="1108"/>
                  </a:cubicBezTo>
                  <a:lnTo>
                    <a:pt x="648" y="1108"/>
                  </a:lnTo>
                  <a:cubicBezTo>
                    <a:pt x="598" y="1184"/>
                    <a:pt x="552" y="1255"/>
                    <a:pt x="512" y="1336"/>
                  </a:cubicBezTo>
                  <a:cubicBezTo>
                    <a:pt x="466" y="1427"/>
                    <a:pt x="400" y="1574"/>
                    <a:pt x="446" y="1675"/>
                  </a:cubicBezTo>
                  <a:cubicBezTo>
                    <a:pt x="469" y="1732"/>
                    <a:pt x="518" y="1762"/>
                    <a:pt x="569" y="1762"/>
                  </a:cubicBezTo>
                  <a:cubicBezTo>
                    <a:pt x="596" y="1762"/>
                    <a:pt x="624" y="1754"/>
                    <a:pt x="648" y="1736"/>
                  </a:cubicBezTo>
                  <a:cubicBezTo>
                    <a:pt x="760" y="1660"/>
                    <a:pt x="790" y="1468"/>
                    <a:pt x="821" y="1346"/>
                  </a:cubicBezTo>
                  <a:cubicBezTo>
                    <a:pt x="831" y="1306"/>
                    <a:pt x="841" y="1260"/>
                    <a:pt x="851" y="1220"/>
                  </a:cubicBezTo>
                  <a:cubicBezTo>
                    <a:pt x="907" y="1377"/>
                    <a:pt x="978" y="1544"/>
                    <a:pt x="1089" y="1665"/>
                  </a:cubicBezTo>
                  <a:cubicBezTo>
                    <a:pt x="1132" y="1708"/>
                    <a:pt x="1200" y="1743"/>
                    <a:pt x="1261" y="1743"/>
                  </a:cubicBezTo>
                  <a:cubicBezTo>
                    <a:pt x="1308" y="1743"/>
                    <a:pt x="1352" y="1723"/>
                    <a:pt x="1378" y="1670"/>
                  </a:cubicBezTo>
                  <a:cubicBezTo>
                    <a:pt x="1444" y="1539"/>
                    <a:pt x="1317" y="1356"/>
                    <a:pt x="1236" y="1260"/>
                  </a:cubicBezTo>
                  <a:cubicBezTo>
                    <a:pt x="1160" y="1169"/>
                    <a:pt x="1069" y="1098"/>
                    <a:pt x="978" y="1027"/>
                  </a:cubicBezTo>
                  <a:cubicBezTo>
                    <a:pt x="1038" y="1012"/>
                    <a:pt x="1099" y="992"/>
                    <a:pt x="1155" y="971"/>
                  </a:cubicBezTo>
                  <a:cubicBezTo>
                    <a:pt x="1302" y="921"/>
                    <a:pt x="1550" y="855"/>
                    <a:pt x="1621" y="703"/>
                  </a:cubicBezTo>
                  <a:cubicBezTo>
                    <a:pt x="1671" y="593"/>
                    <a:pt x="1589" y="528"/>
                    <a:pt x="1494" y="528"/>
                  </a:cubicBezTo>
                  <a:cubicBezTo>
                    <a:pt x="1484" y="528"/>
                    <a:pt x="1474" y="529"/>
                    <a:pt x="1464" y="531"/>
                  </a:cubicBezTo>
                  <a:cubicBezTo>
                    <a:pt x="1312" y="546"/>
                    <a:pt x="1155" y="622"/>
                    <a:pt x="1018" y="708"/>
                  </a:cubicBezTo>
                  <a:cubicBezTo>
                    <a:pt x="1038" y="672"/>
                    <a:pt x="1049" y="632"/>
                    <a:pt x="1064" y="596"/>
                  </a:cubicBezTo>
                  <a:cubicBezTo>
                    <a:pt x="1094" y="500"/>
                    <a:pt x="1114" y="394"/>
                    <a:pt x="1120" y="293"/>
                  </a:cubicBezTo>
                  <a:cubicBezTo>
                    <a:pt x="1120" y="222"/>
                    <a:pt x="1135" y="95"/>
                    <a:pt x="1079" y="39"/>
                  </a:cubicBezTo>
                  <a:cubicBezTo>
                    <a:pt x="1053" y="12"/>
                    <a:pt x="1028" y="1"/>
                    <a:pt x="10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4"/>
            <p:cNvSpPr/>
            <p:nvPr/>
          </p:nvSpPr>
          <p:spPr>
            <a:xfrm>
              <a:off x="5075904" y="3128941"/>
              <a:ext cx="147768" cy="155713"/>
            </a:xfrm>
            <a:custGeom>
              <a:rect b="b" l="l" r="r" t="t"/>
              <a:pathLst>
                <a:path extrusionOk="0" h="1764" w="1674">
                  <a:moveTo>
                    <a:pt x="981" y="95"/>
                  </a:moveTo>
                  <a:cubicBezTo>
                    <a:pt x="988" y="95"/>
                    <a:pt x="996" y="98"/>
                    <a:pt x="1004" y="105"/>
                  </a:cubicBezTo>
                  <a:cubicBezTo>
                    <a:pt x="1019" y="115"/>
                    <a:pt x="1029" y="140"/>
                    <a:pt x="1029" y="160"/>
                  </a:cubicBezTo>
                  <a:cubicBezTo>
                    <a:pt x="1044" y="282"/>
                    <a:pt x="1024" y="398"/>
                    <a:pt x="999" y="515"/>
                  </a:cubicBezTo>
                  <a:cubicBezTo>
                    <a:pt x="968" y="631"/>
                    <a:pt x="918" y="728"/>
                    <a:pt x="862" y="819"/>
                  </a:cubicBezTo>
                  <a:cubicBezTo>
                    <a:pt x="852" y="718"/>
                    <a:pt x="852" y="611"/>
                    <a:pt x="862" y="505"/>
                  </a:cubicBezTo>
                  <a:cubicBezTo>
                    <a:pt x="872" y="449"/>
                    <a:pt x="882" y="388"/>
                    <a:pt x="892" y="333"/>
                  </a:cubicBezTo>
                  <a:cubicBezTo>
                    <a:pt x="913" y="262"/>
                    <a:pt x="928" y="191"/>
                    <a:pt x="948" y="125"/>
                  </a:cubicBezTo>
                  <a:cubicBezTo>
                    <a:pt x="955" y="108"/>
                    <a:pt x="967" y="95"/>
                    <a:pt x="981" y="95"/>
                  </a:cubicBezTo>
                  <a:close/>
                  <a:moveTo>
                    <a:pt x="442" y="441"/>
                  </a:moveTo>
                  <a:cubicBezTo>
                    <a:pt x="533" y="441"/>
                    <a:pt x="633" y="551"/>
                    <a:pt x="675" y="611"/>
                  </a:cubicBezTo>
                  <a:cubicBezTo>
                    <a:pt x="730" y="692"/>
                    <a:pt x="766" y="789"/>
                    <a:pt x="781" y="885"/>
                  </a:cubicBezTo>
                  <a:cubicBezTo>
                    <a:pt x="781" y="885"/>
                    <a:pt x="781" y="890"/>
                    <a:pt x="781" y="895"/>
                  </a:cubicBezTo>
                  <a:cubicBezTo>
                    <a:pt x="705" y="844"/>
                    <a:pt x="634" y="794"/>
                    <a:pt x="568" y="738"/>
                  </a:cubicBezTo>
                  <a:cubicBezTo>
                    <a:pt x="518" y="692"/>
                    <a:pt x="285" y="485"/>
                    <a:pt x="416" y="444"/>
                  </a:cubicBezTo>
                  <a:cubicBezTo>
                    <a:pt x="425" y="442"/>
                    <a:pt x="434" y="441"/>
                    <a:pt x="442" y="441"/>
                  </a:cubicBezTo>
                  <a:close/>
                  <a:moveTo>
                    <a:pt x="1474" y="615"/>
                  </a:moveTo>
                  <a:cubicBezTo>
                    <a:pt x="1503" y="615"/>
                    <a:pt x="1541" y="624"/>
                    <a:pt x="1541" y="652"/>
                  </a:cubicBezTo>
                  <a:cubicBezTo>
                    <a:pt x="1541" y="692"/>
                    <a:pt x="1495" y="723"/>
                    <a:pt x="1465" y="743"/>
                  </a:cubicBezTo>
                  <a:cubicBezTo>
                    <a:pt x="1455" y="748"/>
                    <a:pt x="1445" y="753"/>
                    <a:pt x="1434" y="758"/>
                  </a:cubicBezTo>
                  <a:cubicBezTo>
                    <a:pt x="1272" y="854"/>
                    <a:pt x="1090" y="910"/>
                    <a:pt x="913" y="956"/>
                  </a:cubicBezTo>
                  <a:cubicBezTo>
                    <a:pt x="903" y="956"/>
                    <a:pt x="898" y="951"/>
                    <a:pt x="887" y="951"/>
                  </a:cubicBezTo>
                  <a:cubicBezTo>
                    <a:pt x="913" y="885"/>
                    <a:pt x="984" y="839"/>
                    <a:pt x="1055" y="794"/>
                  </a:cubicBezTo>
                  <a:cubicBezTo>
                    <a:pt x="1136" y="738"/>
                    <a:pt x="1222" y="692"/>
                    <a:pt x="1318" y="662"/>
                  </a:cubicBezTo>
                  <a:cubicBezTo>
                    <a:pt x="1364" y="642"/>
                    <a:pt x="1409" y="626"/>
                    <a:pt x="1455" y="616"/>
                  </a:cubicBezTo>
                  <a:cubicBezTo>
                    <a:pt x="1460" y="615"/>
                    <a:pt x="1467" y="615"/>
                    <a:pt x="1474" y="615"/>
                  </a:cubicBezTo>
                  <a:close/>
                  <a:moveTo>
                    <a:pt x="452" y="974"/>
                  </a:moveTo>
                  <a:cubicBezTo>
                    <a:pt x="483" y="974"/>
                    <a:pt x="513" y="975"/>
                    <a:pt x="543" y="976"/>
                  </a:cubicBezTo>
                  <a:cubicBezTo>
                    <a:pt x="609" y="976"/>
                    <a:pt x="670" y="986"/>
                    <a:pt x="730" y="1001"/>
                  </a:cubicBezTo>
                  <a:cubicBezTo>
                    <a:pt x="624" y="1032"/>
                    <a:pt x="513" y="1062"/>
                    <a:pt x="401" y="1072"/>
                  </a:cubicBezTo>
                  <a:cubicBezTo>
                    <a:pt x="376" y="1075"/>
                    <a:pt x="349" y="1076"/>
                    <a:pt x="323" y="1076"/>
                  </a:cubicBezTo>
                  <a:cubicBezTo>
                    <a:pt x="296" y="1076"/>
                    <a:pt x="269" y="1075"/>
                    <a:pt x="244" y="1072"/>
                  </a:cubicBezTo>
                  <a:cubicBezTo>
                    <a:pt x="224" y="1072"/>
                    <a:pt x="209" y="1072"/>
                    <a:pt x="193" y="1062"/>
                  </a:cubicBezTo>
                  <a:cubicBezTo>
                    <a:pt x="178" y="1057"/>
                    <a:pt x="168" y="1042"/>
                    <a:pt x="168" y="1027"/>
                  </a:cubicBezTo>
                  <a:cubicBezTo>
                    <a:pt x="163" y="1001"/>
                    <a:pt x="183" y="986"/>
                    <a:pt x="204" y="986"/>
                  </a:cubicBezTo>
                  <a:cubicBezTo>
                    <a:pt x="285" y="979"/>
                    <a:pt x="369" y="974"/>
                    <a:pt x="452" y="974"/>
                  </a:cubicBezTo>
                  <a:close/>
                  <a:moveTo>
                    <a:pt x="786" y="1082"/>
                  </a:moveTo>
                  <a:lnTo>
                    <a:pt x="786" y="1082"/>
                  </a:lnTo>
                  <a:cubicBezTo>
                    <a:pt x="781" y="1179"/>
                    <a:pt x="766" y="1275"/>
                    <a:pt x="741" y="1366"/>
                  </a:cubicBezTo>
                  <a:cubicBezTo>
                    <a:pt x="725" y="1412"/>
                    <a:pt x="710" y="1457"/>
                    <a:pt x="695" y="1503"/>
                  </a:cubicBezTo>
                  <a:cubicBezTo>
                    <a:pt x="685" y="1528"/>
                    <a:pt x="675" y="1558"/>
                    <a:pt x="665" y="1584"/>
                  </a:cubicBezTo>
                  <a:cubicBezTo>
                    <a:pt x="654" y="1609"/>
                    <a:pt x="639" y="1629"/>
                    <a:pt x="624" y="1650"/>
                  </a:cubicBezTo>
                  <a:cubicBezTo>
                    <a:pt x="619" y="1655"/>
                    <a:pt x="609" y="1660"/>
                    <a:pt x="604" y="1660"/>
                  </a:cubicBezTo>
                  <a:cubicBezTo>
                    <a:pt x="600" y="1661"/>
                    <a:pt x="595" y="1662"/>
                    <a:pt x="591" y="1662"/>
                  </a:cubicBezTo>
                  <a:cubicBezTo>
                    <a:pt x="564" y="1662"/>
                    <a:pt x="537" y="1636"/>
                    <a:pt x="528" y="1614"/>
                  </a:cubicBezTo>
                  <a:cubicBezTo>
                    <a:pt x="513" y="1579"/>
                    <a:pt x="528" y="1548"/>
                    <a:pt x="533" y="1513"/>
                  </a:cubicBezTo>
                  <a:cubicBezTo>
                    <a:pt x="548" y="1467"/>
                    <a:pt x="563" y="1422"/>
                    <a:pt x="589" y="1381"/>
                  </a:cubicBezTo>
                  <a:cubicBezTo>
                    <a:pt x="629" y="1290"/>
                    <a:pt x="690" y="1209"/>
                    <a:pt x="751" y="1133"/>
                  </a:cubicBezTo>
                  <a:cubicBezTo>
                    <a:pt x="761" y="1113"/>
                    <a:pt x="776" y="1098"/>
                    <a:pt x="786" y="1082"/>
                  </a:cubicBezTo>
                  <a:close/>
                  <a:moveTo>
                    <a:pt x="889" y="1073"/>
                  </a:moveTo>
                  <a:lnTo>
                    <a:pt x="889" y="1073"/>
                  </a:lnTo>
                  <a:cubicBezTo>
                    <a:pt x="1030" y="1174"/>
                    <a:pt x="1166" y="1280"/>
                    <a:pt x="1247" y="1432"/>
                  </a:cubicBezTo>
                  <a:cubicBezTo>
                    <a:pt x="1267" y="1472"/>
                    <a:pt x="1288" y="1513"/>
                    <a:pt x="1298" y="1553"/>
                  </a:cubicBezTo>
                  <a:cubicBezTo>
                    <a:pt x="1303" y="1584"/>
                    <a:pt x="1313" y="1614"/>
                    <a:pt x="1298" y="1640"/>
                  </a:cubicBezTo>
                  <a:cubicBezTo>
                    <a:pt x="1284" y="1662"/>
                    <a:pt x="1264" y="1676"/>
                    <a:pt x="1238" y="1676"/>
                  </a:cubicBezTo>
                  <a:cubicBezTo>
                    <a:pt x="1235" y="1676"/>
                    <a:pt x="1231" y="1676"/>
                    <a:pt x="1227" y="1675"/>
                  </a:cubicBezTo>
                  <a:cubicBezTo>
                    <a:pt x="1212" y="1675"/>
                    <a:pt x="1201" y="1665"/>
                    <a:pt x="1186" y="1655"/>
                  </a:cubicBezTo>
                  <a:cubicBezTo>
                    <a:pt x="1156" y="1624"/>
                    <a:pt x="1131" y="1584"/>
                    <a:pt x="1105" y="1543"/>
                  </a:cubicBezTo>
                  <a:cubicBezTo>
                    <a:pt x="1075" y="1503"/>
                    <a:pt x="1050" y="1452"/>
                    <a:pt x="1029" y="1407"/>
                  </a:cubicBezTo>
                  <a:cubicBezTo>
                    <a:pt x="984" y="1315"/>
                    <a:pt x="938" y="1224"/>
                    <a:pt x="908" y="1128"/>
                  </a:cubicBezTo>
                  <a:cubicBezTo>
                    <a:pt x="903" y="1118"/>
                    <a:pt x="898" y="1082"/>
                    <a:pt x="889" y="1073"/>
                  </a:cubicBezTo>
                  <a:close/>
                  <a:moveTo>
                    <a:pt x="1006" y="0"/>
                  </a:moveTo>
                  <a:cubicBezTo>
                    <a:pt x="909" y="0"/>
                    <a:pt x="842" y="201"/>
                    <a:pt x="822" y="267"/>
                  </a:cubicBezTo>
                  <a:cubicBezTo>
                    <a:pt x="791" y="388"/>
                    <a:pt x="781" y="510"/>
                    <a:pt x="786" y="631"/>
                  </a:cubicBezTo>
                  <a:cubicBezTo>
                    <a:pt x="710" y="490"/>
                    <a:pt x="594" y="363"/>
                    <a:pt x="437" y="358"/>
                  </a:cubicBezTo>
                  <a:cubicBezTo>
                    <a:pt x="432" y="358"/>
                    <a:pt x="428" y="358"/>
                    <a:pt x="424" y="358"/>
                  </a:cubicBezTo>
                  <a:cubicBezTo>
                    <a:pt x="351" y="358"/>
                    <a:pt x="274" y="398"/>
                    <a:pt x="274" y="480"/>
                  </a:cubicBezTo>
                  <a:cubicBezTo>
                    <a:pt x="274" y="596"/>
                    <a:pt x="421" y="728"/>
                    <a:pt x="502" y="799"/>
                  </a:cubicBezTo>
                  <a:cubicBezTo>
                    <a:pt x="543" y="834"/>
                    <a:pt x="583" y="870"/>
                    <a:pt x="629" y="900"/>
                  </a:cubicBezTo>
                  <a:cubicBezTo>
                    <a:pt x="573" y="892"/>
                    <a:pt x="518" y="889"/>
                    <a:pt x="461" y="889"/>
                  </a:cubicBezTo>
                  <a:cubicBezTo>
                    <a:pt x="405" y="889"/>
                    <a:pt x="348" y="892"/>
                    <a:pt x="290" y="900"/>
                  </a:cubicBezTo>
                  <a:cubicBezTo>
                    <a:pt x="209" y="915"/>
                    <a:pt x="1" y="961"/>
                    <a:pt x="82" y="1092"/>
                  </a:cubicBezTo>
                  <a:cubicBezTo>
                    <a:pt x="116" y="1151"/>
                    <a:pt x="192" y="1169"/>
                    <a:pt x="273" y="1169"/>
                  </a:cubicBezTo>
                  <a:cubicBezTo>
                    <a:pt x="361" y="1169"/>
                    <a:pt x="455" y="1149"/>
                    <a:pt x="513" y="1138"/>
                  </a:cubicBezTo>
                  <a:cubicBezTo>
                    <a:pt x="558" y="1133"/>
                    <a:pt x="604" y="1123"/>
                    <a:pt x="654" y="1113"/>
                  </a:cubicBezTo>
                  <a:lnTo>
                    <a:pt x="654" y="1113"/>
                  </a:lnTo>
                  <a:cubicBezTo>
                    <a:pt x="599" y="1184"/>
                    <a:pt x="553" y="1255"/>
                    <a:pt x="513" y="1336"/>
                  </a:cubicBezTo>
                  <a:cubicBezTo>
                    <a:pt x="467" y="1432"/>
                    <a:pt x="406" y="1574"/>
                    <a:pt x="447" y="1680"/>
                  </a:cubicBezTo>
                  <a:cubicBezTo>
                    <a:pt x="469" y="1735"/>
                    <a:pt x="517" y="1763"/>
                    <a:pt x="566" y="1763"/>
                  </a:cubicBezTo>
                  <a:cubicBezTo>
                    <a:pt x="595" y="1763"/>
                    <a:pt x="624" y="1754"/>
                    <a:pt x="649" y="1736"/>
                  </a:cubicBezTo>
                  <a:cubicBezTo>
                    <a:pt x="766" y="1665"/>
                    <a:pt x="791" y="1467"/>
                    <a:pt x="822" y="1351"/>
                  </a:cubicBezTo>
                  <a:cubicBezTo>
                    <a:pt x="832" y="1305"/>
                    <a:pt x="842" y="1265"/>
                    <a:pt x="852" y="1219"/>
                  </a:cubicBezTo>
                  <a:cubicBezTo>
                    <a:pt x="913" y="1376"/>
                    <a:pt x="979" y="1543"/>
                    <a:pt x="1090" y="1665"/>
                  </a:cubicBezTo>
                  <a:cubicBezTo>
                    <a:pt x="1133" y="1710"/>
                    <a:pt x="1199" y="1745"/>
                    <a:pt x="1260" y="1745"/>
                  </a:cubicBezTo>
                  <a:cubicBezTo>
                    <a:pt x="1308" y="1745"/>
                    <a:pt x="1352" y="1723"/>
                    <a:pt x="1379" y="1670"/>
                  </a:cubicBezTo>
                  <a:cubicBezTo>
                    <a:pt x="1445" y="1538"/>
                    <a:pt x="1318" y="1356"/>
                    <a:pt x="1237" y="1260"/>
                  </a:cubicBezTo>
                  <a:cubicBezTo>
                    <a:pt x="1166" y="1174"/>
                    <a:pt x="1075" y="1098"/>
                    <a:pt x="979" y="1027"/>
                  </a:cubicBezTo>
                  <a:cubicBezTo>
                    <a:pt x="1039" y="1011"/>
                    <a:pt x="1100" y="991"/>
                    <a:pt x="1161" y="971"/>
                  </a:cubicBezTo>
                  <a:cubicBezTo>
                    <a:pt x="1303" y="920"/>
                    <a:pt x="1556" y="854"/>
                    <a:pt x="1622" y="702"/>
                  </a:cubicBezTo>
                  <a:cubicBezTo>
                    <a:pt x="1674" y="594"/>
                    <a:pt x="1585" y="529"/>
                    <a:pt x="1486" y="529"/>
                  </a:cubicBezTo>
                  <a:cubicBezTo>
                    <a:pt x="1479" y="529"/>
                    <a:pt x="1472" y="529"/>
                    <a:pt x="1465" y="530"/>
                  </a:cubicBezTo>
                  <a:cubicBezTo>
                    <a:pt x="1313" y="550"/>
                    <a:pt x="1156" y="621"/>
                    <a:pt x="1024" y="707"/>
                  </a:cubicBezTo>
                  <a:cubicBezTo>
                    <a:pt x="1039" y="672"/>
                    <a:pt x="1055" y="637"/>
                    <a:pt x="1065" y="596"/>
                  </a:cubicBezTo>
                  <a:cubicBezTo>
                    <a:pt x="1095" y="500"/>
                    <a:pt x="1115" y="398"/>
                    <a:pt x="1120" y="292"/>
                  </a:cubicBezTo>
                  <a:cubicBezTo>
                    <a:pt x="1120" y="221"/>
                    <a:pt x="1136" y="100"/>
                    <a:pt x="1080" y="39"/>
                  </a:cubicBezTo>
                  <a:cubicBezTo>
                    <a:pt x="1054" y="12"/>
                    <a:pt x="1029" y="0"/>
                    <a:pt x="10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4"/>
            <p:cNvSpPr/>
            <p:nvPr/>
          </p:nvSpPr>
          <p:spPr>
            <a:xfrm>
              <a:off x="4711518" y="3457577"/>
              <a:ext cx="147592" cy="155536"/>
            </a:xfrm>
            <a:custGeom>
              <a:rect b="b" l="l" r="r" t="t"/>
              <a:pathLst>
                <a:path extrusionOk="0" h="1762" w="1672">
                  <a:moveTo>
                    <a:pt x="982" y="94"/>
                  </a:moveTo>
                  <a:cubicBezTo>
                    <a:pt x="987" y="94"/>
                    <a:pt x="993" y="96"/>
                    <a:pt x="998" y="100"/>
                  </a:cubicBezTo>
                  <a:cubicBezTo>
                    <a:pt x="1019" y="115"/>
                    <a:pt x="1029" y="140"/>
                    <a:pt x="1029" y="161"/>
                  </a:cubicBezTo>
                  <a:cubicBezTo>
                    <a:pt x="1044" y="282"/>
                    <a:pt x="1024" y="399"/>
                    <a:pt x="993" y="515"/>
                  </a:cubicBezTo>
                  <a:cubicBezTo>
                    <a:pt x="968" y="627"/>
                    <a:pt x="917" y="728"/>
                    <a:pt x="857" y="819"/>
                  </a:cubicBezTo>
                  <a:cubicBezTo>
                    <a:pt x="846" y="713"/>
                    <a:pt x="851" y="611"/>
                    <a:pt x="862" y="505"/>
                  </a:cubicBezTo>
                  <a:cubicBezTo>
                    <a:pt x="867" y="449"/>
                    <a:pt x="877" y="389"/>
                    <a:pt x="892" y="328"/>
                  </a:cubicBezTo>
                  <a:cubicBezTo>
                    <a:pt x="907" y="262"/>
                    <a:pt x="927" y="191"/>
                    <a:pt x="948" y="125"/>
                  </a:cubicBezTo>
                  <a:cubicBezTo>
                    <a:pt x="955" y="107"/>
                    <a:pt x="968" y="94"/>
                    <a:pt x="982" y="94"/>
                  </a:cubicBezTo>
                  <a:close/>
                  <a:moveTo>
                    <a:pt x="446" y="440"/>
                  </a:moveTo>
                  <a:cubicBezTo>
                    <a:pt x="535" y="440"/>
                    <a:pt x="633" y="552"/>
                    <a:pt x="674" y="611"/>
                  </a:cubicBezTo>
                  <a:cubicBezTo>
                    <a:pt x="730" y="692"/>
                    <a:pt x="765" y="784"/>
                    <a:pt x="781" y="880"/>
                  </a:cubicBezTo>
                  <a:cubicBezTo>
                    <a:pt x="781" y="885"/>
                    <a:pt x="781" y="890"/>
                    <a:pt x="781" y="895"/>
                  </a:cubicBezTo>
                  <a:cubicBezTo>
                    <a:pt x="705" y="844"/>
                    <a:pt x="634" y="794"/>
                    <a:pt x="563" y="738"/>
                  </a:cubicBezTo>
                  <a:cubicBezTo>
                    <a:pt x="512" y="692"/>
                    <a:pt x="279" y="485"/>
                    <a:pt x="416" y="444"/>
                  </a:cubicBezTo>
                  <a:cubicBezTo>
                    <a:pt x="426" y="441"/>
                    <a:pt x="435" y="440"/>
                    <a:pt x="446" y="440"/>
                  </a:cubicBezTo>
                  <a:close/>
                  <a:moveTo>
                    <a:pt x="1474" y="615"/>
                  </a:moveTo>
                  <a:cubicBezTo>
                    <a:pt x="1502" y="615"/>
                    <a:pt x="1540" y="624"/>
                    <a:pt x="1540" y="652"/>
                  </a:cubicBezTo>
                  <a:cubicBezTo>
                    <a:pt x="1540" y="692"/>
                    <a:pt x="1495" y="723"/>
                    <a:pt x="1464" y="738"/>
                  </a:cubicBezTo>
                  <a:cubicBezTo>
                    <a:pt x="1454" y="748"/>
                    <a:pt x="1444" y="753"/>
                    <a:pt x="1434" y="758"/>
                  </a:cubicBezTo>
                  <a:cubicBezTo>
                    <a:pt x="1272" y="849"/>
                    <a:pt x="1090" y="905"/>
                    <a:pt x="907" y="956"/>
                  </a:cubicBezTo>
                  <a:cubicBezTo>
                    <a:pt x="902" y="951"/>
                    <a:pt x="897" y="951"/>
                    <a:pt x="887" y="951"/>
                  </a:cubicBezTo>
                  <a:cubicBezTo>
                    <a:pt x="912" y="885"/>
                    <a:pt x="983" y="839"/>
                    <a:pt x="1054" y="789"/>
                  </a:cubicBezTo>
                  <a:cubicBezTo>
                    <a:pt x="1135" y="738"/>
                    <a:pt x="1221" y="692"/>
                    <a:pt x="1312" y="657"/>
                  </a:cubicBezTo>
                  <a:cubicBezTo>
                    <a:pt x="1358" y="642"/>
                    <a:pt x="1409" y="627"/>
                    <a:pt x="1454" y="616"/>
                  </a:cubicBezTo>
                  <a:cubicBezTo>
                    <a:pt x="1460" y="615"/>
                    <a:pt x="1466" y="615"/>
                    <a:pt x="1474" y="615"/>
                  </a:cubicBezTo>
                  <a:close/>
                  <a:moveTo>
                    <a:pt x="450" y="974"/>
                  </a:moveTo>
                  <a:cubicBezTo>
                    <a:pt x="480" y="974"/>
                    <a:pt x="511" y="975"/>
                    <a:pt x="542" y="976"/>
                  </a:cubicBezTo>
                  <a:cubicBezTo>
                    <a:pt x="603" y="976"/>
                    <a:pt x="669" y="986"/>
                    <a:pt x="730" y="996"/>
                  </a:cubicBezTo>
                  <a:cubicBezTo>
                    <a:pt x="730" y="1001"/>
                    <a:pt x="730" y="1001"/>
                    <a:pt x="730" y="1001"/>
                  </a:cubicBezTo>
                  <a:cubicBezTo>
                    <a:pt x="624" y="1027"/>
                    <a:pt x="512" y="1057"/>
                    <a:pt x="401" y="1072"/>
                  </a:cubicBezTo>
                  <a:cubicBezTo>
                    <a:pt x="373" y="1075"/>
                    <a:pt x="346" y="1076"/>
                    <a:pt x="320" y="1076"/>
                  </a:cubicBezTo>
                  <a:cubicBezTo>
                    <a:pt x="293" y="1076"/>
                    <a:pt x="266" y="1075"/>
                    <a:pt x="239" y="1072"/>
                  </a:cubicBezTo>
                  <a:cubicBezTo>
                    <a:pt x="223" y="1072"/>
                    <a:pt x="208" y="1067"/>
                    <a:pt x="193" y="1062"/>
                  </a:cubicBezTo>
                  <a:cubicBezTo>
                    <a:pt x="178" y="1052"/>
                    <a:pt x="168" y="1042"/>
                    <a:pt x="163" y="1022"/>
                  </a:cubicBezTo>
                  <a:cubicBezTo>
                    <a:pt x="163" y="996"/>
                    <a:pt x="183" y="986"/>
                    <a:pt x="203" y="986"/>
                  </a:cubicBezTo>
                  <a:cubicBezTo>
                    <a:pt x="285" y="979"/>
                    <a:pt x="366" y="974"/>
                    <a:pt x="450" y="974"/>
                  </a:cubicBezTo>
                  <a:close/>
                  <a:moveTo>
                    <a:pt x="786" y="1077"/>
                  </a:moveTo>
                  <a:lnTo>
                    <a:pt x="786" y="1077"/>
                  </a:lnTo>
                  <a:cubicBezTo>
                    <a:pt x="781" y="1179"/>
                    <a:pt x="760" y="1275"/>
                    <a:pt x="735" y="1366"/>
                  </a:cubicBezTo>
                  <a:cubicBezTo>
                    <a:pt x="725" y="1412"/>
                    <a:pt x="710" y="1457"/>
                    <a:pt x="689" y="1503"/>
                  </a:cubicBezTo>
                  <a:cubicBezTo>
                    <a:pt x="684" y="1528"/>
                    <a:pt x="674" y="1559"/>
                    <a:pt x="659" y="1584"/>
                  </a:cubicBezTo>
                  <a:cubicBezTo>
                    <a:pt x="649" y="1609"/>
                    <a:pt x="639" y="1630"/>
                    <a:pt x="624" y="1645"/>
                  </a:cubicBezTo>
                  <a:cubicBezTo>
                    <a:pt x="613" y="1655"/>
                    <a:pt x="608" y="1660"/>
                    <a:pt x="603" y="1660"/>
                  </a:cubicBezTo>
                  <a:cubicBezTo>
                    <a:pt x="599" y="1661"/>
                    <a:pt x="594" y="1662"/>
                    <a:pt x="589" y="1662"/>
                  </a:cubicBezTo>
                  <a:cubicBezTo>
                    <a:pt x="560" y="1662"/>
                    <a:pt x="536" y="1636"/>
                    <a:pt x="527" y="1609"/>
                  </a:cubicBezTo>
                  <a:cubicBezTo>
                    <a:pt x="512" y="1574"/>
                    <a:pt x="522" y="1549"/>
                    <a:pt x="532" y="1513"/>
                  </a:cubicBezTo>
                  <a:cubicBezTo>
                    <a:pt x="548" y="1467"/>
                    <a:pt x="563" y="1422"/>
                    <a:pt x="583" y="1376"/>
                  </a:cubicBezTo>
                  <a:cubicBezTo>
                    <a:pt x="629" y="1290"/>
                    <a:pt x="689" y="1209"/>
                    <a:pt x="745" y="1128"/>
                  </a:cubicBezTo>
                  <a:cubicBezTo>
                    <a:pt x="760" y="1113"/>
                    <a:pt x="776" y="1098"/>
                    <a:pt x="786" y="1077"/>
                  </a:cubicBezTo>
                  <a:close/>
                  <a:moveTo>
                    <a:pt x="887" y="1072"/>
                  </a:moveTo>
                  <a:lnTo>
                    <a:pt x="887" y="1072"/>
                  </a:lnTo>
                  <a:cubicBezTo>
                    <a:pt x="1029" y="1169"/>
                    <a:pt x="1160" y="1280"/>
                    <a:pt x="1247" y="1432"/>
                  </a:cubicBezTo>
                  <a:cubicBezTo>
                    <a:pt x="1267" y="1473"/>
                    <a:pt x="1287" y="1513"/>
                    <a:pt x="1297" y="1554"/>
                  </a:cubicBezTo>
                  <a:cubicBezTo>
                    <a:pt x="1302" y="1579"/>
                    <a:pt x="1307" y="1614"/>
                    <a:pt x="1292" y="1640"/>
                  </a:cubicBezTo>
                  <a:cubicBezTo>
                    <a:pt x="1283" y="1662"/>
                    <a:pt x="1263" y="1676"/>
                    <a:pt x="1238" y="1676"/>
                  </a:cubicBezTo>
                  <a:cubicBezTo>
                    <a:pt x="1234" y="1676"/>
                    <a:pt x="1230" y="1676"/>
                    <a:pt x="1226" y="1675"/>
                  </a:cubicBezTo>
                  <a:cubicBezTo>
                    <a:pt x="1211" y="1670"/>
                    <a:pt x="1201" y="1665"/>
                    <a:pt x="1186" y="1655"/>
                  </a:cubicBezTo>
                  <a:cubicBezTo>
                    <a:pt x="1155" y="1625"/>
                    <a:pt x="1130" y="1579"/>
                    <a:pt x="1105" y="1543"/>
                  </a:cubicBezTo>
                  <a:cubicBezTo>
                    <a:pt x="1074" y="1498"/>
                    <a:pt x="1049" y="1452"/>
                    <a:pt x="1024" y="1402"/>
                  </a:cubicBezTo>
                  <a:cubicBezTo>
                    <a:pt x="983" y="1316"/>
                    <a:pt x="938" y="1224"/>
                    <a:pt x="902" y="1128"/>
                  </a:cubicBezTo>
                  <a:cubicBezTo>
                    <a:pt x="902" y="1118"/>
                    <a:pt x="892" y="1077"/>
                    <a:pt x="887" y="1072"/>
                  </a:cubicBezTo>
                  <a:close/>
                  <a:moveTo>
                    <a:pt x="1005" y="0"/>
                  </a:moveTo>
                  <a:cubicBezTo>
                    <a:pt x="907" y="0"/>
                    <a:pt x="837" y="201"/>
                    <a:pt x="821" y="267"/>
                  </a:cubicBezTo>
                  <a:cubicBezTo>
                    <a:pt x="791" y="389"/>
                    <a:pt x="776" y="510"/>
                    <a:pt x="781" y="632"/>
                  </a:cubicBezTo>
                  <a:cubicBezTo>
                    <a:pt x="710" y="490"/>
                    <a:pt x="593" y="363"/>
                    <a:pt x="436" y="358"/>
                  </a:cubicBezTo>
                  <a:cubicBezTo>
                    <a:pt x="432" y="358"/>
                    <a:pt x="428" y="358"/>
                    <a:pt x="423" y="358"/>
                  </a:cubicBezTo>
                  <a:cubicBezTo>
                    <a:pt x="351" y="358"/>
                    <a:pt x="274" y="398"/>
                    <a:pt x="274" y="480"/>
                  </a:cubicBezTo>
                  <a:cubicBezTo>
                    <a:pt x="269" y="596"/>
                    <a:pt x="421" y="728"/>
                    <a:pt x="502" y="799"/>
                  </a:cubicBezTo>
                  <a:cubicBezTo>
                    <a:pt x="542" y="834"/>
                    <a:pt x="583" y="865"/>
                    <a:pt x="629" y="895"/>
                  </a:cubicBezTo>
                  <a:cubicBezTo>
                    <a:pt x="579" y="891"/>
                    <a:pt x="527" y="888"/>
                    <a:pt x="476" y="888"/>
                  </a:cubicBezTo>
                  <a:cubicBezTo>
                    <a:pt x="413" y="888"/>
                    <a:pt x="351" y="892"/>
                    <a:pt x="289" y="900"/>
                  </a:cubicBezTo>
                  <a:cubicBezTo>
                    <a:pt x="208" y="910"/>
                    <a:pt x="0" y="961"/>
                    <a:pt x="82" y="1093"/>
                  </a:cubicBezTo>
                  <a:cubicBezTo>
                    <a:pt x="116" y="1151"/>
                    <a:pt x="191" y="1169"/>
                    <a:pt x="273" y="1169"/>
                  </a:cubicBezTo>
                  <a:cubicBezTo>
                    <a:pt x="360" y="1169"/>
                    <a:pt x="454" y="1149"/>
                    <a:pt x="512" y="1138"/>
                  </a:cubicBezTo>
                  <a:cubicBezTo>
                    <a:pt x="558" y="1128"/>
                    <a:pt x="603" y="1123"/>
                    <a:pt x="649" y="1113"/>
                  </a:cubicBezTo>
                  <a:lnTo>
                    <a:pt x="649" y="1113"/>
                  </a:lnTo>
                  <a:cubicBezTo>
                    <a:pt x="598" y="1184"/>
                    <a:pt x="553" y="1255"/>
                    <a:pt x="512" y="1336"/>
                  </a:cubicBezTo>
                  <a:cubicBezTo>
                    <a:pt x="461" y="1427"/>
                    <a:pt x="401" y="1574"/>
                    <a:pt x="446" y="1675"/>
                  </a:cubicBezTo>
                  <a:cubicBezTo>
                    <a:pt x="469" y="1732"/>
                    <a:pt x="517" y="1762"/>
                    <a:pt x="568" y="1762"/>
                  </a:cubicBezTo>
                  <a:cubicBezTo>
                    <a:pt x="595" y="1762"/>
                    <a:pt x="623" y="1753"/>
                    <a:pt x="649" y="1736"/>
                  </a:cubicBezTo>
                  <a:cubicBezTo>
                    <a:pt x="760" y="1660"/>
                    <a:pt x="791" y="1467"/>
                    <a:pt x="821" y="1346"/>
                  </a:cubicBezTo>
                  <a:cubicBezTo>
                    <a:pt x="831" y="1305"/>
                    <a:pt x="841" y="1260"/>
                    <a:pt x="846" y="1219"/>
                  </a:cubicBezTo>
                  <a:cubicBezTo>
                    <a:pt x="907" y="1376"/>
                    <a:pt x="978" y="1543"/>
                    <a:pt x="1090" y="1665"/>
                  </a:cubicBezTo>
                  <a:cubicBezTo>
                    <a:pt x="1130" y="1708"/>
                    <a:pt x="1198" y="1743"/>
                    <a:pt x="1260" y="1743"/>
                  </a:cubicBezTo>
                  <a:cubicBezTo>
                    <a:pt x="1308" y="1743"/>
                    <a:pt x="1352" y="1723"/>
                    <a:pt x="1378" y="1670"/>
                  </a:cubicBezTo>
                  <a:cubicBezTo>
                    <a:pt x="1439" y="1538"/>
                    <a:pt x="1318" y="1356"/>
                    <a:pt x="1236" y="1260"/>
                  </a:cubicBezTo>
                  <a:cubicBezTo>
                    <a:pt x="1160" y="1169"/>
                    <a:pt x="1069" y="1098"/>
                    <a:pt x="978" y="1027"/>
                  </a:cubicBezTo>
                  <a:cubicBezTo>
                    <a:pt x="1039" y="1012"/>
                    <a:pt x="1100" y="991"/>
                    <a:pt x="1155" y="971"/>
                  </a:cubicBezTo>
                  <a:cubicBezTo>
                    <a:pt x="1302" y="920"/>
                    <a:pt x="1551" y="855"/>
                    <a:pt x="1621" y="703"/>
                  </a:cubicBezTo>
                  <a:cubicBezTo>
                    <a:pt x="1672" y="593"/>
                    <a:pt x="1590" y="528"/>
                    <a:pt x="1495" y="528"/>
                  </a:cubicBezTo>
                  <a:cubicBezTo>
                    <a:pt x="1485" y="528"/>
                    <a:pt x="1475" y="529"/>
                    <a:pt x="1464" y="530"/>
                  </a:cubicBezTo>
                  <a:cubicBezTo>
                    <a:pt x="1312" y="546"/>
                    <a:pt x="1155" y="622"/>
                    <a:pt x="1019" y="708"/>
                  </a:cubicBezTo>
                  <a:cubicBezTo>
                    <a:pt x="1039" y="672"/>
                    <a:pt x="1049" y="632"/>
                    <a:pt x="1064" y="596"/>
                  </a:cubicBezTo>
                  <a:cubicBezTo>
                    <a:pt x="1095" y="500"/>
                    <a:pt x="1110" y="394"/>
                    <a:pt x="1115" y="292"/>
                  </a:cubicBezTo>
                  <a:cubicBezTo>
                    <a:pt x="1120" y="221"/>
                    <a:pt x="1135" y="95"/>
                    <a:pt x="1079" y="39"/>
                  </a:cubicBezTo>
                  <a:cubicBezTo>
                    <a:pt x="1053" y="12"/>
                    <a:pt x="1028" y="0"/>
                    <a:pt x="10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4"/>
            <p:cNvSpPr/>
            <p:nvPr/>
          </p:nvSpPr>
          <p:spPr>
            <a:xfrm>
              <a:off x="5075904" y="3655570"/>
              <a:ext cx="147680" cy="155448"/>
            </a:xfrm>
            <a:custGeom>
              <a:rect b="b" l="l" r="r" t="t"/>
              <a:pathLst>
                <a:path extrusionOk="0" h="1761" w="1673">
                  <a:moveTo>
                    <a:pt x="984" y="93"/>
                  </a:moveTo>
                  <a:cubicBezTo>
                    <a:pt x="990" y="93"/>
                    <a:pt x="997" y="95"/>
                    <a:pt x="1004" y="101"/>
                  </a:cubicBezTo>
                  <a:cubicBezTo>
                    <a:pt x="1019" y="116"/>
                    <a:pt x="1029" y="141"/>
                    <a:pt x="1029" y="162"/>
                  </a:cubicBezTo>
                  <a:cubicBezTo>
                    <a:pt x="1044" y="283"/>
                    <a:pt x="1024" y="400"/>
                    <a:pt x="999" y="516"/>
                  </a:cubicBezTo>
                  <a:cubicBezTo>
                    <a:pt x="968" y="628"/>
                    <a:pt x="918" y="724"/>
                    <a:pt x="862" y="820"/>
                  </a:cubicBezTo>
                  <a:cubicBezTo>
                    <a:pt x="852" y="714"/>
                    <a:pt x="852" y="607"/>
                    <a:pt x="862" y="506"/>
                  </a:cubicBezTo>
                  <a:cubicBezTo>
                    <a:pt x="872" y="445"/>
                    <a:pt x="882" y="390"/>
                    <a:pt x="892" y="329"/>
                  </a:cubicBezTo>
                  <a:cubicBezTo>
                    <a:pt x="913" y="263"/>
                    <a:pt x="928" y="192"/>
                    <a:pt x="948" y="126"/>
                  </a:cubicBezTo>
                  <a:cubicBezTo>
                    <a:pt x="955" y="108"/>
                    <a:pt x="968" y="93"/>
                    <a:pt x="984" y="93"/>
                  </a:cubicBezTo>
                  <a:close/>
                  <a:moveTo>
                    <a:pt x="446" y="441"/>
                  </a:moveTo>
                  <a:cubicBezTo>
                    <a:pt x="535" y="441"/>
                    <a:pt x="634" y="553"/>
                    <a:pt x="675" y="612"/>
                  </a:cubicBezTo>
                  <a:cubicBezTo>
                    <a:pt x="730" y="688"/>
                    <a:pt x="766" y="785"/>
                    <a:pt x="781" y="881"/>
                  </a:cubicBezTo>
                  <a:cubicBezTo>
                    <a:pt x="781" y="886"/>
                    <a:pt x="781" y="891"/>
                    <a:pt x="781" y="896"/>
                  </a:cubicBezTo>
                  <a:cubicBezTo>
                    <a:pt x="705" y="845"/>
                    <a:pt x="634" y="795"/>
                    <a:pt x="568" y="734"/>
                  </a:cubicBezTo>
                  <a:cubicBezTo>
                    <a:pt x="518" y="694"/>
                    <a:pt x="285" y="486"/>
                    <a:pt x="416" y="445"/>
                  </a:cubicBezTo>
                  <a:cubicBezTo>
                    <a:pt x="426" y="442"/>
                    <a:pt x="436" y="441"/>
                    <a:pt x="446" y="441"/>
                  </a:cubicBezTo>
                  <a:close/>
                  <a:moveTo>
                    <a:pt x="1480" y="615"/>
                  </a:moveTo>
                  <a:cubicBezTo>
                    <a:pt x="1508" y="615"/>
                    <a:pt x="1541" y="623"/>
                    <a:pt x="1541" y="653"/>
                  </a:cubicBezTo>
                  <a:cubicBezTo>
                    <a:pt x="1541" y="688"/>
                    <a:pt x="1495" y="724"/>
                    <a:pt x="1465" y="739"/>
                  </a:cubicBezTo>
                  <a:cubicBezTo>
                    <a:pt x="1455" y="749"/>
                    <a:pt x="1445" y="754"/>
                    <a:pt x="1434" y="759"/>
                  </a:cubicBezTo>
                  <a:cubicBezTo>
                    <a:pt x="1272" y="851"/>
                    <a:pt x="1090" y="906"/>
                    <a:pt x="913" y="957"/>
                  </a:cubicBezTo>
                  <a:cubicBezTo>
                    <a:pt x="903" y="952"/>
                    <a:pt x="898" y="952"/>
                    <a:pt x="887" y="952"/>
                  </a:cubicBezTo>
                  <a:cubicBezTo>
                    <a:pt x="913" y="881"/>
                    <a:pt x="984" y="840"/>
                    <a:pt x="1055" y="790"/>
                  </a:cubicBezTo>
                  <a:cubicBezTo>
                    <a:pt x="1136" y="739"/>
                    <a:pt x="1222" y="694"/>
                    <a:pt x="1318" y="658"/>
                  </a:cubicBezTo>
                  <a:cubicBezTo>
                    <a:pt x="1364" y="643"/>
                    <a:pt x="1409" y="628"/>
                    <a:pt x="1455" y="618"/>
                  </a:cubicBezTo>
                  <a:cubicBezTo>
                    <a:pt x="1461" y="616"/>
                    <a:pt x="1470" y="615"/>
                    <a:pt x="1480" y="615"/>
                  </a:cubicBezTo>
                  <a:close/>
                  <a:moveTo>
                    <a:pt x="481" y="971"/>
                  </a:moveTo>
                  <a:cubicBezTo>
                    <a:pt x="502" y="971"/>
                    <a:pt x="522" y="971"/>
                    <a:pt x="543" y="972"/>
                  </a:cubicBezTo>
                  <a:cubicBezTo>
                    <a:pt x="609" y="977"/>
                    <a:pt x="670" y="987"/>
                    <a:pt x="730" y="997"/>
                  </a:cubicBezTo>
                  <a:cubicBezTo>
                    <a:pt x="730" y="1000"/>
                    <a:pt x="730" y="1000"/>
                    <a:pt x="730" y="1000"/>
                  </a:cubicBezTo>
                  <a:cubicBezTo>
                    <a:pt x="730" y="1000"/>
                    <a:pt x="730" y="1000"/>
                    <a:pt x="730" y="1003"/>
                  </a:cubicBezTo>
                  <a:cubicBezTo>
                    <a:pt x="624" y="1028"/>
                    <a:pt x="513" y="1058"/>
                    <a:pt x="401" y="1073"/>
                  </a:cubicBezTo>
                  <a:cubicBezTo>
                    <a:pt x="376" y="1076"/>
                    <a:pt x="349" y="1077"/>
                    <a:pt x="323" y="1077"/>
                  </a:cubicBezTo>
                  <a:cubicBezTo>
                    <a:pt x="296" y="1077"/>
                    <a:pt x="269" y="1076"/>
                    <a:pt x="244" y="1073"/>
                  </a:cubicBezTo>
                  <a:cubicBezTo>
                    <a:pt x="224" y="1073"/>
                    <a:pt x="209" y="1068"/>
                    <a:pt x="193" y="1063"/>
                  </a:cubicBezTo>
                  <a:cubicBezTo>
                    <a:pt x="178" y="1053"/>
                    <a:pt x="168" y="1038"/>
                    <a:pt x="168" y="1023"/>
                  </a:cubicBezTo>
                  <a:cubicBezTo>
                    <a:pt x="163" y="997"/>
                    <a:pt x="183" y="987"/>
                    <a:pt x="204" y="987"/>
                  </a:cubicBezTo>
                  <a:cubicBezTo>
                    <a:pt x="295" y="979"/>
                    <a:pt x="389" y="971"/>
                    <a:pt x="481" y="971"/>
                  </a:cubicBezTo>
                  <a:close/>
                  <a:moveTo>
                    <a:pt x="786" y="1078"/>
                  </a:moveTo>
                  <a:cubicBezTo>
                    <a:pt x="781" y="1175"/>
                    <a:pt x="766" y="1271"/>
                    <a:pt x="741" y="1367"/>
                  </a:cubicBezTo>
                  <a:cubicBezTo>
                    <a:pt x="725" y="1413"/>
                    <a:pt x="710" y="1458"/>
                    <a:pt x="695" y="1504"/>
                  </a:cubicBezTo>
                  <a:cubicBezTo>
                    <a:pt x="685" y="1529"/>
                    <a:pt x="675" y="1560"/>
                    <a:pt x="665" y="1585"/>
                  </a:cubicBezTo>
                  <a:cubicBezTo>
                    <a:pt x="654" y="1605"/>
                    <a:pt x="639" y="1631"/>
                    <a:pt x="624" y="1646"/>
                  </a:cubicBezTo>
                  <a:cubicBezTo>
                    <a:pt x="619" y="1651"/>
                    <a:pt x="609" y="1661"/>
                    <a:pt x="604" y="1661"/>
                  </a:cubicBezTo>
                  <a:cubicBezTo>
                    <a:pt x="600" y="1662"/>
                    <a:pt x="596" y="1663"/>
                    <a:pt x="593" y="1663"/>
                  </a:cubicBezTo>
                  <a:cubicBezTo>
                    <a:pt x="565" y="1663"/>
                    <a:pt x="537" y="1633"/>
                    <a:pt x="528" y="1610"/>
                  </a:cubicBezTo>
                  <a:cubicBezTo>
                    <a:pt x="513" y="1575"/>
                    <a:pt x="528" y="1545"/>
                    <a:pt x="533" y="1509"/>
                  </a:cubicBezTo>
                  <a:cubicBezTo>
                    <a:pt x="548" y="1463"/>
                    <a:pt x="563" y="1423"/>
                    <a:pt x="589" y="1377"/>
                  </a:cubicBezTo>
                  <a:cubicBezTo>
                    <a:pt x="629" y="1291"/>
                    <a:pt x="690" y="1210"/>
                    <a:pt x="751" y="1129"/>
                  </a:cubicBezTo>
                  <a:cubicBezTo>
                    <a:pt x="761" y="1114"/>
                    <a:pt x="776" y="1099"/>
                    <a:pt x="786" y="1078"/>
                  </a:cubicBezTo>
                  <a:close/>
                  <a:moveTo>
                    <a:pt x="889" y="1074"/>
                  </a:moveTo>
                  <a:lnTo>
                    <a:pt x="889" y="1074"/>
                  </a:lnTo>
                  <a:cubicBezTo>
                    <a:pt x="1030" y="1170"/>
                    <a:pt x="1166" y="1282"/>
                    <a:pt x="1247" y="1433"/>
                  </a:cubicBezTo>
                  <a:cubicBezTo>
                    <a:pt x="1267" y="1469"/>
                    <a:pt x="1288" y="1509"/>
                    <a:pt x="1298" y="1555"/>
                  </a:cubicBezTo>
                  <a:cubicBezTo>
                    <a:pt x="1303" y="1580"/>
                    <a:pt x="1313" y="1615"/>
                    <a:pt x="1298" y="1641"/>
                  </a:cubicBezTo>
                  <a:cubicBezTo>
                    <a:pt x="1284" y="1663"/>
                    <a:pt x="1264" y="1677"/>
                    <a:pt x="1238" y="1677"/>
                  </a:cubicBezTo>
                  <a:cubicBezTo>
                    <a:pt x="1235" y="1677"/>
                    <a:pt x="1231" y="1677"/>
                    <a:pt x="1227" y="1676"/>
                  </a:cubicBezTo>
                  <a:cubicBezTo>
                    <a:pt x="1212" y="1671"/>
                    <a:pt x="1201" y="1666"/>
                    <a:pt x="1186" y="1656"/>
                  </a:cubicBezTo>
                  <a:cubicBezTo>
                    <a:pt x="1156" y="1626"/>
                    <a:pt x="1131" y="1580"/>
                    <a:pt x="1105" y="1545"/>
                  </a:cubicBezTo>
                  <a:cubicBezTo>
                    <a:pt x="1075" y="1499"/>
                    <a:pt x="1050" y="1453"/>
                    <a:pt x="1029" y="1403"/>
                  </a:cubicBezTo>
                  <a:cubicBezTo>
                    <a:pt x="984" y="1312"/>
                    <a:pt x="938" y="1220"/>
                    <a:pt x="908" y="1129"/>
                  </a:cubicBezTo>
                  <a:cubicBezTo>
                    <a:pt x="903" y="1120"/>
                    <a:pt x="898" y="1082"/>
                    <a:pt x="889" y="1074"/>
                  </a:cubicBezTo>
                  <a:close/>
                  <a:moveTo>
                    <a:pt x="1005" y="1"/>
                  </a:moveTo>
                  <a:cubicBezTo>
                    <a:pt x="908" y="1"/>
                    <a:pt x="842" y="199"/>
                    <a:pt x="822" y="268"/>
                  </a:cubicBezTo>
                  <a:cubicBezTo>
                    <a:pt x="791" y="390"/>
                    <a:pt x="781" y="511"/>
                    <a:pt x="786" y="633"/>
                  </a:cubicBezTo>
                  <a:cubicBezTo>
                    <a:pt x="710" y="486"/>
                    <a:pt x="594" y="364"/>
                    <a:pt x="437" y="359"/>
                  </a:cubicBezTo>
                  <a:cubicBezTo>
                    <a:pt x="432" y="359"/>
                    <a:pt x="427" y="359"/>
                    <a:pt x="422" y="359"/>
                  </a:cubicBezTo>
                  <a:cubicBezTo>
                    <a:pt x="350" y="359"/>
                    <a:pt x="274" y="395"/>
                    <a:pt x="274" y="476"/>
                  </a:cubicBezTo>
                  <a:cubicBezTo>
                    <a:pt x="274" y="597"/>
                    <a:pt x="421" y="729"/>
                    <a:pt x="502" y="800"/>
                  </a:cubicBezTo>
                  <a:cubicBezTo>
                    <a:pt x="543" y="835"/>
                    <a:pt x="583" y="866"/>
                    <a:pt x="629" y="896"/>
                  </a:cubicBezTo>
                  <a:cubicBezTo>
                    <a:pt x="579" y="892"/>
                    <a:pt x="529" y="889"/>
                    <a:pt x="478" y="889"/>
                  </a:cubicBezTo>
                  <a:cubicBezTo>
                    <a:pt x="416" y="889"/>
                    <a:pt x="354" y="893"/>
                    <a:pt x="290" y="901"/>
                  </a:cubicBezTo>
                  <a:cubicBezTo>
                    <a:pt x="209" y="911"/>
                    <a:pt x="1" y="957"/>
                    <a:pt x="82" y="1094"/>
                  </a:cubicBezTo>
                  <a:cubicBezTo>
                    <a:pt x="116" y="1152"/>
                    <a:pt x="192" y="1170"/>
                    <a:pt x="273" y="1170"/>
                  </a:cubicBezTo>
                  <a:cubicBezTo>
                    <a:pt x="361" y="1170"/>
                    <a:pt x="455" y="1150"/>
                    <a:pt x="513" y="1139"/>
                  </a:cubicBezTo>
                  <a:cubicBezTo>
                    <a:pt x="558" y="1129"/>
                    <a:pt x="604" y="1119"/>
                    <a:pt x="654" y="1109"/>
                  </a:cubicBezTo>
                  <a:lnTo>
                    <a:pt x="654" y="1109"/>
                  </a:lnTo>
                  <a:cubicBezTo>
                    <a:pt x="599" y="1180"/>
                    <a:pt x="553" y="1256"/>
                    <a:pt x="513" y="1337"/>
                  </a:cubicBezTo>
                  <a:cubicBezTo>
                    <a:pt x="467" y="1428"/>
                    <a:pt x="406" y="1570"/>
                    <a:pt x="447" y="1676"/>
                  </a:cubicBezTo>
                  <a:cubicBezTo>
                    <a:pt x="470" y="1733"/>
                    <a:pt x="519" y="1761"/>
                    <a:pt x="570" y="1761"/>
                  </a:cubicBezTo>
                  <a:cubicBezTo>
                    <a:pt x="597" y="1761"/>
                    <a:pt x="625" y="1753"/>
                    <a:pt x="649" y="1737"/>
                  </a:cubicBezTo>
                  <a:cubicBezTo>
                    <a:pt x="766" y="1661"/>
                    <a:pt x="791" y="1469"/>
                    <a:pt x="822" y="1347"/>
                  </a:cubicBezTo>
                  <a:cubicBezTo>
                    <a:pt x="832" y="1306"/>
                    <a:pt x="842" y="1261"/>
                    <a:pt x="852" y="1220"/>
                  </a:cubicBezTo>
                  <a:cubicBezTo>
                    <a:pt x="913" y="1372"/>
                    <a:pt x="979" y="1545"/>
                    <a:pt x="1090" y="1661"/>
                  </a:cubicBezTo>
                  <a:cubicBezTo>
                    <a:pt x="1133" y="1707"/>
                    <a:pt x="1200" y="1743"/>
                    <a:pt x="1261" y="1743"/>
                  </a:cubicBezTo>
                  <a:cubicBezTo>
                    <a:pt x="1308" y="1743"/>
                    <a:pt x="1352" y="1721"/>
                    <a:pt x="1379" y="1666"/>
                  </a:cubicBezTo>
                  <a:cubicBezTo>
                    <a:pt x="1445" y="1539"/>
                    <a:pt x="1318" y="1357"/>
                    <a:pt x="1237" y="1261"/>
                  </a:cubicBezTo>
                  <a:cubicBezTo>
                    <a:pt x="1166" y="1170"/>
                    <a:pt x="1075" y="1094"/>
                    <a:pt x="979" y="1028"/>
                  </a:cubicBezTo>
                  <a:cubicBezTo>
                    <a:pt x="1039" y="1008"/>
                    <a:pt x="1100" y="992"/>
                    <a:pt x="1161" y="972"/>
                  </a:cubicBezTo>
                  <a:cubicBezTo>
                    <a:pt x="1303" y="921"/>
                    <a:pt x="1556" y="851"/>
                    <a:pt x="1622" y="699"/>
                  </a:cubicBezTo>
                  <a:cubicBezTo>
                    <a:pt x="1672" y="593"/>
                    <a:pt x="1590" y="529"/>
                    <a:pt x="1495" y="529"/>
                  </a:cubicBezTo>
                  <a:cubicBezTo>
                    <a:pt x="1485" y="529"/>
                    <a:pt x="1475" y="530"/>
                    <a:pt x="1465" y="531"/>
                  </a:cubicBezTo>
                  <a:cubicBezTo>
                    <a:pt x="1313" y="547"/>
                    <a:pt x="1156" y="623"/>
                    <a:pt x="1024" y="709"/>
                  </a:cubicBezTo>
                  <a:cubicBezTo>
                    <a:pt x="1039" y="673"/>
                    <a:pt x="1055" y="633"/>
                    <a:pt x="1065" y="597"/>
                  </a:cubicBezTo>
                  <a:cubicBezTo>
                    <a:pt x="1095" y="496"/>
                    <a:pt x="1115" y="395"/>
                    <a:pt x="1120" y="293"/>
                  </a:cubicBezTo>
                  <a:cubicBezTo>
                    <a:pt x="1120" y="222"/>
                    <a:pt x="1136" y="96"/>
                    <a:pt x="1080" y="40"/>
                  </a:cubicBezTo>
                  <a:cubicBezTo>
                    <a:pt x="1053" y="12"/>
                    <a:pt x="1028" y="1"/>
                    <a:pt x="100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4"/>
            <p:cNvSpPr/>
            <p:nvPr/>
          </p:nvSpPr>
          <p:spPr>
            <a:xfrm>
              <a:off x="4643990" y="3916766"/>
              <a:ext cx="147768" cy="155360"/>
            </a:xfrm>
            <a:custGeom>
              <a:rect b="b" l="l" r="r" t="t"/>
              <a:pathLst>
                <a:path extrusionOk="0" h="1760" w="1674">
                  <a:moveTo>
                    <a:pt x="981" y="92"/>
                  </a:moveTo>
                  <a:cubicBezTo>
                    <a:pt x="987" y="92"/>
                    <a:pt x="993" y="94"/>
                    <a:pt x="998" y="100"/>
                  </a:cubicBezTo>
                  <a:cubicBezTo>
                    <a:pt x="1019" y="115"/>
                    <a:pt x="1029" y="141"/>
                    <a:pt x="1029" y="161"/>
                  </a:cubicBezTo>
                  <a:cubicBezTo>
                    <a:pt x="1044" y="282"/>
                    <a:pt x="1024" y="394"/>
                    <a:pt x="998" y="516"/>
                  </a:cubicBezTo>
                  <a:cubicBezTo>
                    <a:pt x="968" y="627"/>
                    <a:pt x="917" y="723"/>
                    <a:pt x="862" y="814"/>
                  </a:cubicBezTo>
                  <a:cubicBezTo>
                    <a:pt x="847" y="713"/>
                    <a:pt x="852" y="607"/>
                    <a:pt x="862" y="505"/>
                  </a:cubicBezTo>
                  <a:cubicBezTo>
                    <a:pt x="867" y="445"/>
                    <a:pt x="882" y="384"/>
                    <a:pt x="892" y="328"/>
                  </a:cubicBezTo>
                  <a:cubicBezTo>
                    <a:pt x="907" y="257"/>
                    <a:pt x="928" y="191"/>
                    <a:pt x="948" y="120"/>
                  </a:cubicBezTo>
                  <a:cubicBezTo>
                    <a:pt x="955" y="106"/>
                    <a:pt x="967" y="92"/>
                    <a:pt x="981" y="92"/>
                  </a:cubicBezTo>
                  <a:close/>
                  <a:moveTo>
                    <a:pt x="442" y="436"/>
                  </a:moveTo>
                  <a:cubicBezTo>
                    <a:pt x="532" y="436"/>
                    <a:pt x="633" y="547"/>
                    <a:pt x="674" y="607"/>
                  </a:cubicBezTo>
                  <a:cubicBezTo>
                    <a:pt x="730" y="688"/>
                    <a:pt x="765" y="784"/>
                    <a:pt x="781" y="880"/>
                  </a:cubicBezTo>
                  <a:cubicBezTo>
                    <a:pt x="781" y="885"/>
                    <a:pt x="781" y="890"/>
                    <a:pt x="781" y="890"/>
                  </a:cubicBezTo>
                  <a:cubicBezTo>
                    <a:pt x="705" y="845"/>
                    <a:pt x="634" y="794"/>
                    <a:pt x="563" y="733"/>
                  </a:cubicBezTo>
                  <a:cubicBezTo>
                    <a:pt x="512" y="693"/>
                    <a:pt x="279" y="485"/>
                    <a:pt x="416" y="440"/>
                  </a:cubicBezTo>
                  <a:cubicBezTo>
                    <a:pt x="424" y="437"/>
                    <a:pt x="433" y="436"/>
                    <a:pt x="442" y="436"/>
                  </a:cubicBezTo>
                  <a:close/>
                  <a:moveTo>
                    <a:pt x="1480" y="615"/>
                  </a:moveTo>
                  <a:cubicBezTo>
                    <a:pt x="1507" y="615"/>
                    <a:pt x="1541" y="622"/>
                    <a:pt x="1541" y="652"/>
                  </a:cubicBezTo>
                  <a:cubicBezTo>
                    <a:pt x="1541" y="688"/>
                    <a:pt x="1495" y="723"/>
                    <a:pt x="1465" y="738"/>
                  </a:cubicBezTo>
                  <a:cubicBezTo>
                    <a:pt x="1454" y="743"/>
                    <a:pt x="1444" y="754"/>
                    <a:pt x="1434" y="759"/>
                  </a:cubicBezTo>
                  <a:cubicBezTo>
                    <a:pt x="1272" y="850"/>
                    <a:pt x="1090" y="906"/>
                    <a:pt x="907" y="951"/>
                  </a:cubicBezTo>
                  <a:cubicBezTo>
                    <a:pt x="902" y="951"/>
                    <a:pt x="897" y="951"/>
                    <a:pt x="887" y="946"/>
                  </a:cubicBezTo>
                  <a:cubicBezTo>
                    <a:pt x="912" y="880"/>
                    <a:pt x="983" y="835"/>
                    <a:pt x="1054" y="789"/>
                  </a:cubicBezTo>
                  <a:cubicBezTo>
                    <a:pt x="1135" y="733"/>
                    <a:pt x="1221" y="693"/>
                    <a:pt x="1313" y="657"/>
                  </a:cubicBezTo>
                  <a:cubicBezTo>
                    <a:pt x="1358" y="642"/>
                    <a:pt x="1409" y="627"/>
                    <a:pt x="1454" y="617"/>
                  </a:cubicBezTo>
                  <a:cubicBezTo>
                    <a:pt x="1461" y="615"/>
                    <a:pt x="1470" y="615"/>
                    <a:pt x="1480" y="615"/>
                  </a:cubicBezTo>
                  <a:close/>
                  <a:moveTo>
                    <a:pt x="476" y="970"/>
                  </a:moveTo>
                  <a:cubicBezTo>
                    <a:pt x="498" y="970"/>
                    <a:pt x="520" y="970"/>
                    <a:pt x="543" y="971"/>
                  </a:cubicBezTo>
                  <a:cubicBezTo>
                    <a:pt x="603" y="976"/>
                    <a:pt x="669" y="982"/>
                    <a:pt x="730" y="997"/>
                  </a:cubicBezTo>
                  <a:cubicBezTo>
                    <a:pt x="730" y="997"/>
                    <a:pt x="730" y="997"/>
                    <a:pt x="730" y="1002"/>
                  </a:cubicBezTo>
                  <a:cubicBezTo>
                    <a:pt x="624" y="1027"/>
                    <a:pt x="512" y="1058"/>
                    <a:pt x="401" y="1068"/>
                  </a:cubicBezTo>
                  <a:cubicBezTo>
                    <a:pt x="361" y="1071"/>
                    <a:pt x="324" y="1075"/>
                    <a:pt x="287" y="1075"/>
                  </a:cubicBezTo>
                  <a:cubicBezTo>
                    <a:pt x="271" y="1075"/>
                    <a:pt x="255" y="1074"/>
                    <a:pt x="239" y="1073"/>
                  </a:cubicBezTo>
                  <a:cubicBezTo>
                    <a:pt x="223" y="1068"/>
                    <a:pt x="208" y="1068"/>
                    <a:pt x="193" y="1058"/>
                  </a:cubicBezTo>
                  <a:cubicBezTo>
                    <a:pt x="178" y="1052"/>
                    <a:pt x="168" y="1037"/>
                    <a:pt x="163" y="1022"/>
                  </a:cubicBezTo>
                  <a:cubicBezTo>
                    <a:pt x="163" y="997"/>
                    <a:pt x="183" y="987"/>
                    <a:pt x="203" y="982"/>
                  </a:cubicBezTo>
                  <a:cubicBezTo>
                    <a:pt x="293" y="977"/>
                    <a:pt x="384" y="970"/>
                    <a:pt x="476" y="970"/>
                  </a:cubicBezTo>
                  <a:close/>
                  <a:moveTo>
                    <a:pt x="786" y="1078"/>
                  </a:moveTo>
                  <a:lnTo>
                    <a:pt x="786" y="1078"/>
                  </a:lnTo>
                  <a:cubicBezTo>
                    <a:pt x="781" y="1174"/>
                    <a:pt x="760" y="1270"/>
                    <a:pt x="735" y="1367"/>
                  </a:cubicBezTo>
                  <a:cubicBezTo>
                    <a:pt x="725" y="1412"/>
                    <a:pt x="710" y="1458"/>
                    <a:pt x="695" y="1503"/>
                  </a:cubicBezTo>
                  <a:cubicBezTo>
                    <a:pt x="684" y="1529"/>
                    <a:pt x="674" y="1554"/>
                    <a:pt x="659" y="1584"/>
                  </a:cubicBezTo>
                  <a:cubicBezTo>
                    <a:pt x="649" y="1605"/>
                    <a:pt x="639" y="1630"/>
                    <a:pt x="624" y="1645"/>
                  </a:cubicBezTo>
                  <a:cubicBezTo>
                    <a:pt x="619" y="1650"/>
                    <a:pt x="608" y="1655"/>
                    <a:pt x="603" y="1660"/>
                  </a:cubicBezTo>
                  <a:cubicBezTo>
                    <a:pt x="599" y="1662"/>
                    <a:pt x="595" y="1662"/>
                    <a:pt x="591" y="1662"/>
                  </a:cubicBezTo>
                  <a:cubicBezTo>
                    <a:pt x="561" y="1662"/>
                    <a:pt x="536" y="1632"/>
                    <a:pt x="527" y="1610"/>
                  </a:cubicBezTo>
                  <a:cubicBezTo>
                    <a:pt x="512" y="1574"/>
                    <a:pt x="527" y="1544"/>
                    <a:pt x="532" y="1508"/>
                  </a:cubicBezTo>
                  <a:cubicBezTo>
                    <a:pt x="548" y="1463"/>
                    <a:pt x="563" y="1417"/>
                    <a:pt x="583" y="1377"/>
                  </a:cubicBezTo>
                  <a:cubicBezTo>
                    <a:pt x="629" y="1285"/>
                    <a:pt x="689" y="1209"/>
                    <a:pt x="750" y="1128"/>
                  </a:cubicBezTo>
                  <a:cubicBezTo>
                    <a:pt x="760" y="1113"/>
                    <a:pt x="776" y="1093"/>
                    <a:pt x="786" y="1078"/>
                  </a:cubicBezTo>
                  <a:close/>
                  <a:moveTo>
                    <a:pt x="888" y="1074"/>
                  </a:moveTo>
                  <a:lnTo>
                    <a:pt x="888" y="1074"/>
                  </a:lnTo>
                  <a:cubicBezTo>
                    <a:pt x="1030" y="1170"/>
                    <a:pt x="1161" y="1276"/>
                    <a:pt x="1247" y="1432"/>
                  </a:cubicBezTo>
                  <a:cubicBezTo>
                    <a:pt x="1267" y="1468"/>
                    <a:pt x="1287" y="1508"/>
                    <a:pt x="1297" y="1549"/>
                  </a:cubicBezTo>
                  <a:cubicBezTo>
                    <a:pt x="1302" y="1579"/>
                    <a:pt x="1307" y="1610"/>
                    <a:pt x="1292" y="1640"/>
                  </a:cubicBezTo>
                  <a:cubicBezTo>
                    <a:pt x="1283" y="1658"/>
                    <a:pt x="1262" y="1676"/>
                    <a:pt x="1236" y="1676"/>
                  </a:cubicBezTo>
                  <a:cubicBezTo>
                    <a:pt x="1233" y="1676"/>
                    <a:pt x="1230" y="1676"/>
                    <a:pt x="1226" y="1676"/>
                  </a:cubicBezTo>
                  <a:cubicBezTo>
                    <a:pt x="1211" y="1670"/>
                    <a:pt x="1201" y="1660"/>
                    <a:pt x="1186" y="1650"/>
                  </a:cubicBezTo>
                  <a:cubicBezTo>
                    <a:pt x="1156" y="1620"/>
                    <a:pt x="1130" y="1579"/>
                    <a:pt x="1105" y="1544"/>
                  </a:cubicBezTo>
                  <a:cubicBezTo>
                    <a:pt x="1074" y="1498"/>
                    <a:pt x="1049" y="1448"/>
                    <a:pt x="1029" y="1402"/>
                  </a:cubicBezTo>
                  <a:cubicBezTo>
                    <a:pt x="983" y="1311"/>
                    <a:pt x="938" y="1220"/>
                    <a:pt x="902" y="1128"/>
                  </a:cubicBezTo>
                  <a:cubicBezTo>
                    <a:pt x="902" y="1119"/>
                    <a:pt x="898" y="1082"/>
                    <a:pt x="888" y="1074"/>
                  </a:cubicBezTo>
                  <a:close/>
                  <a:moveTo>
                    <a:pt x="1004" y="0"/>
                  </a:moveTo>
                  <a:cubicBezTo>
                    <a:pt x="906" y="0"/>
                    <a:pt x="838" y="198"/>
                    <a:pt x="821" y="267"/>
                  </a:cubicBezTo>
                  <a:cubicBezTo>
                    <a:pt x="791" y="389"/>
                    <a:pt x="776" y="510"/>
                    <a:pt x="781" y="632"/>
                  </a:cubicBezTo>
                  <a:cubicBezTo>
                    <a:pt x="710" y="485"/>
                    <a:pt x="593" y="358"/>
                    <a:pt x="436" y="353"/>
                  </a:cubicBezTo>
                  <a:cubicBezTo>
                    <a:pt x="360" y="353"/>
                    <a:pt x="274" y="389"/>
                    <a:pt x="274" y="475"/>
                  </a:cubicBezTo>
                  <a:cubicBezTo>
                    <a:pt x="269" y="597"/>
                    <a:pt x="421" y="728"/>
                    <a:pt x="502" y="799"/>
                  </a:cubicBezTo>
                  <a:cubicBezTo>
                    <a:pt x="543" y="835"/>
                    <a:pt x="583" y="865"/>
                    <a:pt x="629" y="895"/>
                  </a:cubicBezTo>
                  <a:cubicBezTo>
                    <a:pt x="579" y="891"/>
                    <a:pt x="527" y="888"/>
                    <a:pt x="476" y="888"/>
                  </a:cubicBezTo>
                  <a:cubicBezTo>
                    <a:pt x="414" y="888"/>
                    <a:pt x="351" y="892"/>
                    <a:pt x="289" y="900"/>
                  </a:cubicBezTo>
                  <a:cubicBezTo>
                    <a:pt x="208" y="911"/>
                    <a:pt x="1" y="956"/>
                    <a:pt x="82" y="1088"/>
                  </a:cubicBezTo>
                  <a:cubicBezTo>
                    <a:pt x="117" y="1149"/>
                    <a:pt x="197" y="1166"/>
                    <a:pt x="282" y="1166"/>
                  </a:cubicBezTo>
                  <a:cubicBezTo>
                    <a:pt x="367" y="1166"/>
                    <a:pt x="456" y="1149"/>
                    <a:pt x="512" y="1139"/>
                  </a:cubicBezTo>
                  <a:cubicBezTo>
                    <a:pt x="558" y="1128"/>
                    <a:pt x="603" y="1118"/>
                    <a:pt x="649" y="1108"/>
                  </a:cubicBezTo>
                  <a:lnTo>
                    <a:pt x="649" y="1108"/>
                  </a:lnTo>
                  <a:cubicBezTo>
                    <a:pt x="598" y="1179"/>
                    <a:pt x="553" y="1255"/>
                    <a:pt x="512" y="1336"/>
                  </a:cubicBezTo>
                  <a:cubicBezTo>
                    <a:pt x="467" y="1427"/>
                    <a:pt x="401" y="1569"/>
                    <a:pt x="446" y="1676"/>
                  </a:cubicBezTo>
                  <a:cubicBezTo>
                    <a:pt x="470" y="1732"/>
                    <a:pt x="517" y="1760"/>
                    <a:pt x="568" y="1760"/>
                  </a:cubicBezTo>
                  <a:cubicBezTo>
                    <a:pt x="595" y="1760"/>
                    <a:pt x="623" y="1752"/>
                    <a:pt x="649" y="1736"/>
                  </a:cubicBezTo>
                  <a:cubicBezTo>
                    <a:pt x="760" y="1660"/>
                    <a:pt x="791" y="1463"/>
                    <a:pt x="821" y="1346"/>
                  </a:cubicBezTo>
                  <a:cubicBezTo>
                    <a:pt x="831" y="1306"/>
                    <a:pt x="841" y="1260"/>
                    <a:pt x="852" y="1220"/>
                  </a:cubicBezTo>
                  <a:cubicBezTo>
                    <a:pt x="907" y="1372"/>
                    <a:pt x="978" y="1539"/>
                    <a:pt x="1090" y="1660"/>
                  </a:cubicBezTo>
                  <a:cubicBezTo>
                    <a:pt x="1130" y="1706"/>
                    <a:pt x="1197" y="1742"/>
                    <a:pt x="1259" y="1742"/>
                  </a:cubicBezTo>
                  <a:cubicBezTo>
                    <a:pt x="1307" y="1742"/>
                    <a:pt x="1352" y="1721"/>
                    <a:pt x="1378" y="1665"/>
                  </a:cubicBezTo>
                  <a:cubicBezTo>
                    <a:pt x="1444" y="1539"/>
                    <a:pt x="1318" y="1351"/>
                    <a:pt x="1237" y="1260"/>
                  </a:cubicBezTo>
                  <a:cubicBezTo>
                    <a:pt x="1161" y="1169"/>
                    <a:pt x="1069" y="1093"/>
                    <a:pt x="978" y="1027"/>
                  </a:cubicBezTo>
                  <a:cubicBezTo>
                    <a:pt x="1039" y="1007"/>
                    <a:pt x="1100" y="987"/>
                    <a:pt x="1156" y="966"/>
                  </a:cubicBezTo>
                  <a:cubicBezTo>
                    <a:pt x="1302" y="921"/>
                    <a:pt x="1551" y="850"/>
                    <a:pt x="1622" y="698"/>
                  </a:cubicBezTo>
                  <a:cubicBezTo>
                    <a:pt x="1674" y="589"/>
                    <a:pt x="1585" y="525"/>
                    <a:pt x="1486" y="525"/>
                  </a:cubicBezTo>
                  <a:cubicBezTo>
                    <a:pt x="1479" y="525"/>
                    <a:pt x="1472" y="525"/>
                    <a:pt x="1465" y="526"/>
                  </a:cubicBezTo>
                  <a:cubicBezTo>
                    <a:pt x="1313" y="546"/>
                    <a:pt x="1156" y="617"/>
                    <a:pt x="1019" y="703"/>
                  </a:cubicBezTo>
                  <a:cubicBezTo>
                    <a:pt x="1039" y="667"/>
                    <a:pt x="1049" y="632"/>
                    <a:pt x="1064" y="597"/>
                  </a:cubicBezTo>
                  <a:cubicBezTo>
                    <a:pt x="1095" y="495"/>
                    <a:pt x="1110" y="394"/>
                    <a:pt x="1115" y="293"/>
                  </a:cubicBezTo>
                  <a:cubicBezTo>
                    <a:pt x="1120" y="222"/>
                    <a:pt x="1135" y="95"/>
                    <a:pt x="1080" y="39"/>
                  </a:cubicBezTo>
                  <a:cubicBezTo>
                    <a:pt x="1053" y="12"/>
                    <a:pt x="1028" y="0"/>
                    <a:pt x="10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4"/>
            <p:cNvSpPr/>
            <p:nvPr/>
          </p:nvSpPr>
          <p:spPr>
            <a:xfrm>
              <a:off x="5179712" y="3961520"/>
              <a:ext cx="147327" cy="155713"/>
            </a:xfrm>
            <a:custGeom>
              <a:rect b="b" l="l" r="r" t="t"/>
              <a:pathLst>
                <a:path extrusionOk="0" h="1764" w="1669">
                  <a:moveTo>
                    <a:pt x="978" y="95"/>
                  </a:moveTo>
                  <a:cubicBezTo>
                    <a:pt x="984" y="95"/>
                    <a:pt x="992" y="98"/>
                    <a:pt x="998" y="105"/>
                  </a:cubicBezTo>
                  <a:cubicBezTo>
                    <a:pt x="1013" y="115"/>
                    <a:pt x="1023" y="140"/>
                    <a:pt x="1028" y="160"/>
                  </a:cubicBezTo>
                  <a:cubicBezTo>
                    <a:pt x="1039" y="282"/>
                    <a:pt x="1023" y="399"/>
                    <a:pt x="993" y="515"/>
                  </a:cubicBezTo>
                  <a:cubicBezTo>
                    <a:pt x="968" y="632"/>
                    <a:pt x="917" y="728"/>
                    <a:pt x="856" y="819"/>
                  </a:cubicBezTo>
                  <a:cubicBezTo>
                    <a:pt x="846" y="718"/>
                    <a:pt x="846" y="611"/>
                    <a:pt x="861" y="505"/>
                  </a:cubicBezTo>
                  <a:cubicBezTo>
                    <a:pt x="866" y="449"/>
                    <a:pt x="876" y="388"/>
                    <a:pt x="892" y="333"/>
                  </a:cubicBezTo>
                  <a:cubicBezTo>
                    <a:pt x="907" y="262"/>
                    <a:pt x="927" y="191"/>
                    <a:pt x="947" y="125"/>
                  </a:cubicBezTo>
                  <a:cubicBezTo>
                    <a:pt x="951" y="108"/>
                    <a:pt x="964" y="95"/>
                    <a:pt x="978" y="95"/>
                  </a:cubicBezTo>
                  <a:close/>
                  <a:moveTo>
                    <a:pt x="440" y="441"/>
                  </a:moveTo>
                  <a:cubicBezTo>
                    <a:pt x="527" y="441"/>
                    <a:pt x="627" y="551"/>
                    <a:pt x="669" y="611"/>
                  </a:cubicBezTo>
                  <a:cubicBezTo>
                    <a:pt x="725" y="692"/>
                    <a:pt x="760" y="789"/>
                    <a:pt x="775" y="885"/>
                  </a:cubicBezTo>
                  <a:cubicBezTo>
                    <a:pt x="775" y="885"/>
                    <a:pt x="775" y="890"/>
                    <a:pt x="780" y="895"/>
                  </a:cubicBezTo>
                  <a:cubicBezTo>
                    <a:pt x="704" y="844"/>
                    <a:pt x="628" y="794"/>
                    <a:pt x="562" y="738"/>
                  </a:cubicBezTo>
                  <a:cubicBezTo>
                    <a:pt x="512" y="692"/>
                    <a:pt x="279" y="485"/>
                    <a:pt x="416" y="444"/>
                  </a:cubicBezTo>
                  <a:cubicBezTo>
                    <a:pt x="424" y="442"/>
                    <a:pt x="432" y="441"/>
                    <a:pt x="440" y="441"/>
                  </a:cubicBezTo>
                  <a:close/>
                  <a:moveTo>
                    <a:pt x="1473" y="615"/>
                  </a:moveTo>
                  <a:cubicBezTo>
                    <a:pt x="1500" y="615"/>
                    <a:pt x="1536" y="624"/>
                    <a:pt x="1540" y="652"/>
                  </a:cubicBezTo>
                  <a:cubicBezTo>
                    <a:pt x="1540" y="692"/>
                    <a:pt x="1489" y="723"/>
                    <a:pt x="1464" y="743"/>
                  </a:cubicBezTo>
                  <a:cubicBezTo>
                    <a:pt x="1454" y="748"/>
                    <a:pt x="1444" y="753"/>
                    <a:pt x="1434" y="758"/>
                  </a:cubicBezTo>
                  <a:cubicBezTo>
                    <a:pt x="1272" y="854"/>
                    <a:pt x="1089" y="910"/>
                    <a:pt x="907" y="956"/>
                  </a:cubicBezTo>
                  <a:cubicBezTo>
                    <a:pt x="902" y="956"/>
                    <a:pt x="892" y="951"/>
                    <a:pt x="887" y="951"/>
                  </a:cubicBezTo>
                  <a:cubicBezTo>
                    <a:pt x="912" y="885"/>
                    <a:pt x="978" y="839"/>
                    <a:pt x="1049" y="794"/>
                  </a:cubicBezTo>
                  <a:cubicBezTo>
                    <a:pt x="1135" y="738"/>
                    <a:pt x="1221" y="692"/>
                    <a:pt x="1312" y="662"/>
                  </a:cubicBezTo>
                  <a:cubicBezTo>
                    <a:pt x="1358" y="642"/>
                    <a:pt x="1403" y="627"/>
                    <a:pt x="1454" y="616"/>
                  </a:cubicBezTo>
                  <a:cubicBezTo>
                    <a:pt x="1459" y="615"/>
                    <a:pt x="1466" y="615"/>
                    <a:pt x="1473" y="615"/>
                  </a:cubicBezTo>
                  <a:close/>
                  <a:moveTo>
                    <a:pt x="448" y="974"/>
                  </a:moveTo>
                  <a:cubicBezTo>
                    <a:pt x="477" y="974"/>
                    <a:pt x="507" y="975"/>
                    <a:pt x="537" y="976"/>
                  </a:cubicBezTo>
                  <a:cubicBezTo>
                    <a:pt x="603" y="976"/>
                    <a:pt x="669" y="986"/>
                    <a:pt x="730" y="1001"/>
                  </a:cubicBezTo>
                  <a:cubicBezTo>
                    <a:pt x="623" y="1032"/>
                    <a:pt x="512" y="1062"/>
                    <a:pt x="400" y="1072"/>
                  </a:cubicBezTo>
                  <a:cubicBezTo>
                    <a:pt x="372" y="1075"/>
                    <a:pt x="346" y="1076"/>
                    <a:pt x="319" y="1076"/>
                  </a:cubicBezTo>
                  <a:cubicBezTo>
                    <a:pt x="293" y="1076"/>
                    <a:pt x="266" y="1075"/>
                    <a:pt x="238" y="1072"/>
                  </a:cubicBezTo>
                  <a:cubicBezTo>
                    <a:pt x="223" y="1072"/>
                    <a:pt x="208" y="1072"/>
                    <a:pt x="193" y="1062"/>
                  </a:cubicBezTo>
                  <a:cubicBezTo>
                    <a:pt x="177" y="1057"/>
                    <a:pt x="167" y="1042"/>
                    <a:pt x="162" y="1027"/>
                  </a:cubicBezTo>
                  <a:cubicBezTo>
                    <a:pt x="157" y="1001"/>
                    <a:pt x="177" y="986"/>
                    <a:pt x="203" y="986"/>
                  </a:cubicBezTo>
                  <a:cubicBezTo>
                    <a:pt x="284" y="979"/>
                    <a:pt x="366" y="974"/>
                    <a:pt x="448" y="974"/>
                  </a:cubicBezTo>
                  <a:close/>
                  <a:moveTo>
                    <a:pt x="785" y="1082"/>
                  </a:moveTo>
                  <a:lnTo>
                    <a:pt x="785" y="1082"/>
                  </a:lnTo>
                  <a:cubicBezTo>
                    <a:pt x="780" y="1179"/>
                    <a:pt x="760" y="1275"/>
                    <a:pt x="735" y="1366"/>
                  </a:cubicBezTo>
                  <a:cubicBezTo>
                    <a:pt x="725" y="1412"/>
                    <a:pt x="709" y="1457"/>
                    <a:pt x="689" y="1503"/>
                  </a:cubicBezTo>
                  <a:cubicBezTo>
                    <a:pt x="679" y="1528"/>
                    <a:pt x="674" y="1559"/>
                    <a:pt x="659" y="1584"/>
                  </a:cubicBezTo>
                  <a:cubicBezTo>
                    <a:pt x="649" y="1609"/>
                    <a:pt x="638" y="1629"/>
                    <a:pt x="618" y="1650"/>
                  </a:cubicBezTo>
                  <a:cubicBezTo>
                    <a:pt x="613" y="1655"/>
                    <a:pt x="608" y="1660"/>
                    <a:pt x="598" y="1660"/>
                  </a:cubicBezTo>
                  <a:cubicBezTo>
                    <a:pt x="594" y="1661"/>
                    <a:pt x="590" y="1662"/>
                    <a:pt x="586" y="1662"/>
                  </a:cubicBezTo>
                  <a:cubicBezTo>
                    <a:pt x="560" y="1662"/>
                    <a:pt x="536" y="1636"/>
                    <a:pt x="527" y="1614"/>
                  </a:cubicBezTo>
                  <a:cubicBezTo>
                    <a:pt x="512" y="1579"/>
                    <a:pt x="522" y="1548"/>
                    <a:pt x="532" y="1513"/>
                  </a:cubicBezTo>
                  <a:cubicBezTo>
                    <a:pt x="542" y="1467"/>
                    <a:pt x="562" y="1422"/>
                    <a:pt x="583" y="1381"/>
                  </a:cubicBezTo>
                  <a:cubicBezTo>
                    <a:pt x="628" y="1290"/>
                    <a:pt x="684" y="1209"/>
                    <a:pt x="745" y="1133"/>
                  </a:cubicBezTo>
                  <a:cubicBezTo>
                    <a:pt x="760" y="1113"/>
                    <a:pt x="770" y="1098"/>
                    <a:pt x="785" y="1082"/>
                  </a:cubicBezTo>
                  <a:close/>
                  <a:moveTo>
                    <a:pt x="887" y="1072"/>
                  </a:moveTo>
                  <a:lnTo>
                    <a:pt x="887" y="1072"/>
                  </a:lnTo>
                  <a:cubicBezTo>
                    <a:pt x="1028" y="1174"/>
                    <a:pt x="1160" y="1280"/>
                    <a:pt x="1246" y="1432"/>
                  </a:cubicBezTo>
                  <a:cubicBezTo>
                    <a:pt x="1267" y="1472"/>
                    <a:pt x="1282" y="1513"/>
                    <a:pt x="1292" y="1553"/>
                  </a:cubicBezTo>
                  <a:cubicBezTo>
                    <a:pt x="1302" y="1584"/>
                    <a:pt x="1307" y="1614"/>
                    <a:pt x="1292" y="1640"/>
                  </a:cubicBezTo>
                  <a:cubicBezTo>
                    <a:pt x="1283" y="1662"/>
                    <a:pt x="1259" y="1676"/>
                    <a:pt x="1236" y="1676"/>
                  </a:cubicBezTo>
                  <a:cubicBezTo>
                    <a:pt x="1233" y="1676"/>
                    <a:pt x="1229" y="1676"/>
                    <a:pt x="1226" y="1675"/>
                  </a:cubicBezTo>
                  <a:cubicBezTo>
                    <a:pt x="1211" y="1675"/>
                    <a:pt x="1196" y="1665"/>
                    <a:pt x="1185" y="1655"/>
                  </a:cubicBezTo>
                  <a:cubicBezTo>
                    <a:pt x="1150" y="1624"/>
                    <a:pt x="1125" y="1584"/>
                    <a:pt x="1104" y="1543"/>
                  </a:cubicBezTo>
                  <a:cubicBezTo>
                    <a:pt x="1074" y="1503"/>
                    <a:pt x="1049" y="1452"/>
                    <a:pt x="1023" y="1407"/>
                  </a:cubicBezTo>
                  <a:cubicBezTo>
                    <a:pt x="983" y="1315"/>
                    <a:pt x="937" y="1224"/>
                    <a:pt x="902" y="1128"/>
                  </a:cubicBezTo>
                  <a:cubicBezTo>
                    <a:pt x="897" y="1118"/>
                    <a:pt x="892" y="1077"/>
                    <a:pt x="887" y="1072"/>
                  </a:cubicBezTo>
                  <a:close/>
                  <a:moveTo>
                    <a:pt x="1003" y="0"/>
                  </a:moveTo>
                  <a:cubicBezTo>
                    <a:pt x="903" y="0"/>
                    <a:pt x="837" y="201"/>
                    <a:pt x="821" y="267"/>
                  </a:cubicBezTo>
                  <a:cubicBezTo>
                    <a:pt x="790" y="388"/>
                    <a:pt x="775" y="510"/>
                    <a:pt x="780" y="632"/>
                  </a:cubicBezTo>
                  <a:cubicBezTo>
                    <a:pt x="709" y="490"/>
                    <a:pt x="593" y="363"/>
                    <a:pt x="436" y="358"/>
                  </a:cubicBezTo>
                  <a:cubicBezTo>
                    <a:pt x="432" y="358"/>
                    <a:pt x="427" y="358"/>
                    <a:pt x="423" y="358"/>
                  </a:cubicBezTo>
                  <a:cubicBezTo>
                    <a:pt x="350" y="358"/>
                    <a:pt x="273" y="398"/>
                    <a:pt x="269" y="480"/>
                  </a:cubicBezTo>
                  <a:cubicBezTo>
                    <a:pt x="269" y="596"/>
                    <a:pt x="421" y="728"/>
                    <a:pt x="502" y="799"/>
                  </a:cubicBezTo>
                  <a:cubicBezTo>
                    <a:pt x="537" y="834"/>
                    <a:pt x="583" y="870"/>
                    <a:pt x="623" y="900"/>
                  </a:cubicBezTo>
                  <a:cubicBezTo>
                    <a:pt x="567" y="892"/>
                    <a:pt x="512" y="889"/>
                    <a:pt x="456" y="889"/>
                  </a:cubicBezTo>
                  <a:cubicBezTo>
                    <a:pt x="400" y="889"/>
                    <a:pt x="345" y="892"/>
                    <a:pt x="289" y="900"/>
                  </a:cubicBezTo>
                  <a:cubicBezTo>
                    <a:pt x="208" y="915"/>
                    <a:pt x="0" y="961"/>
                    <a:pt x="81" y="1093"/>
                  </a:cubicBezTo>
                  <a:cubicBezTo>
                    <a:pt x="115" y="1151"/>
                    <a:pt x="191" y="1169"/>
                    <a:pt x="272" y="1169"/>
                  </a:cubicBezTo>
                  <a:cubicBezTo>
                    <a:pt x="359" y="1169"/>
                    <a:pt x="452" y="1149"/>
                    <a:pt x="507" y="1138"/>
                  </a:cubicBezTo>
                  <a:cubicBezTo>
                    <a:pt x="557" y="1133"/>
                    <a:pt x="603" y="1123"/>
                    <a:pt x="649" y="1113"/>
                  </a:cubicBezTo>
                  <a:lnTo>
                    <a:pt x="649" y="1113"/>
                  </a:lnTo>
                  <a:cubicBezTo>
                    <a:pt x="598" y="1184"/>
                    <a:pt x="547" y="1255"/>
                    <a:pt x="507" y="1336"/>
                  </a:cubicBezTo>
                  <a:cubicBezTo>
                    <a:pt x="461" y="1432"/>
                    <a:pt x="400" y="1574"/>
                    <a:pt x="446" y="1680"/>
                  </a:cubicBezTo>
                  <a:cubicBezTo>
                    <a:pt x="465" y="1735"/>
                    <a:pt x="512" y="1763"/>
                    <a:pt x="562" y="1763"/>
                  </a:cubicBezTo>
                  <a:cubicBezTo>
                    <a:pt x="591" y="1763"/>
                    <a:pt x="621" y="1754"/>
                    <a:pt x="649" y="1736"/>
                  </a:cubicBezTo>
                  <a:cubicBezTo>
                    <a:pt x="760" y="1665"/>
                    <a:pt x="790" y="1467"/>
                    <a:pt x="821" y="1351"/>
                  </a:cubicBezTo>
                  <a:cubicBezTo>
                    <a:pt x="831" y="1305"/>
                    <a:pt x="841" y="1265"/>
                    <a:pt x="846" y="1219"/>
                  </a:cubicBezTo>
                  <a:cubicBezTo>
                    <a:pt x="907" y="1376"/>
                    <a:pt x="978" y="1543"/>
                    <a:pt x="1089" y="1665"/>
                  </a:cubicBezTo>
                  <a:cubicBezTo>
                    <a:pt x="1129" y="1710"/>
                    <a:pt x="1196" y="1745"/>
                    <a:pt x="1257" y="1745"/>
                  </a:cubicBezTo>
                  <a:cubicBezTo>
                    <a:pt x="1306" y="1745"/>
                    <a:pt x="1351" y="1723"/>
                    <a:pt x="1378" y="1670"/>
                  </a:cubicBezTo>
                  <a:cubicBezTo>
                    <a:pt x="1439" y="1538"/>
                    <a:pt x="1312" y="1356"/>
                    <a:pt x="1236" y="1260"/>
                  </a:cubicBezTo>
                  <a:cubicBezTo>
                    <a:pt x="1160" y="1174"/>
                    <a:pt x="1069" y="1098"/>
                    <a:pt x="973" y="1027"/>
                  </a:cubicBezTo>
                  <a:cubicBezTo>
                    <a:pt x="1034" y="1011"/>
                    <a:pt x="1094" y="991"/>
                    <a:pt x="1155" y="971"/>
                  </a:cubicBezTo>
                  <a:cubicBezTo>
                    <a:pt x="1302" y="920"/>
                    <a:pt x="1550" y="854"/>
                    <a:pt x="1621" y="702"/>
                  </a:cubicBezTo>
                  <a:cubicBezTo>
                    <a:pt x="1668" y="594"/>
                    <a:pt x="1579" y="529"/>
                    <a:pt x="1485" y="529"/>
                  </a:cubicBezTo>
                  <a:cubicBezTo>
                    <a:pt x="1478" y="529"/>
                    <a:pt x="1471" y="530"/>
                    <a:pt x="1464" y="530"/>
                  </a:cubicBezTo>
                  <a:cubicBezTo>
                    <a:pt x="1312" y="551"/>
                    <a:pt x="1150" y="621"/>
                    <a:pt x="1018" y="708"/>
                  </a:cubicBezTo>
                  <a:cubicBezTo>
                    <a:pt x="1034" y="672"/>
                    <a:pt x="1049" y="637"/>
                    <a:pt x="1059" y="596"/>
                  </a:cubicBezTo>
                  <a:cubicBezTo>
                    <a:pt x="1094" y="500"/>
                    <a:pt x="1110" y="399"/>
                    <a:pt x="1115" y="292"/>
                  </a:cubicBezTo>
                  <a:cubicBezTo>
                    <a:pt x="1120" y="221"/>
                    <a:pt x="1135" y="100"/>
                    <a:pt x="1079" y="39"/>
                  </a:cubicBezTo>
                  <a:cubicBezTo>
                    <a:pt x="1052" y="12"/>
                    <a:pt x="1026" y="0"/>
                    <a:pt x="10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4"/>
            <p:cNvSpPr/>
            <p:nvPr/>
          </p:nvSpPr>
          <p:spPr>
            <a:xfrm>
              <a:off x="5058515" y="2012744"/>
              <a:ext cx="86419" cy="119521"/>
            </a:xfrm>
            <a:custGeom>
              <a:rect b="b" l="l" r="r" t="t"/>
              <a:pathLst>
                <a:path extrusionOk="0" h="1354" w="979">
                  <a:moveTo>
                    <a:pt x="681" y="1"/>
                  </a:moveTo>
                  <a:cubicBezTo>
                    <a:pt x="635" y="1"/>
                    <a:pt x="588" y="11"/>
                    <a:pt x="547" y="30"/>
                  </a:cubicBezTo>
                  <a:cubicBezTo>
                    <a:pt x="365" y="111"/>
                    <a:pt x="188" y="324"/>
                    <a:pt x="127" y="511"/>
                  </a:cubicBezTo>
                  <a:cubicBezTo>
                    <a:pt x="61" y="719"/>
                    <a:pt x="0" y="977"/>
                    <a:pt x="46" y="1195"/>
                  </a:cubicBezTo>
                  <a:cubicBezTo>
                    <a:pt x="56" y="1231"/>
                    <a:pt x="71" y="1276"/>
                    <a:pt x="97" y="1302"/>
                  </a:cubicBezTo>
                  <a:cubicBezTo>
                    <a:pt x="131" y="1340"/>
                    <a:pt x="180" y="1353"/>
                    <a:pt x="228" y="1353"/>
                  </a:cubicBezTo>
                  <a:cubicBezTo>
                    <a:pt x="237" y="1353"/>
                    <a:pt x="245" y="1353"/>
                    <a:pt x="254" y="1352"/>
                  </a:cubicBezTo>
                  <a:cubicBezTo>
                    <a:pt x="380" y="1342"/>
                    <a:pt x="487" y="1266"/>
                    <a:pt x="578" y="1185"/>
                  </a:cubicBezTo>
                  <a:cubicBezTo>
                    <a:pt x="780" y="993"/>
                    <a:pt x="932" y="739"/>
                    <a:pt x="968" y="461"/>
                  </a:cubicBezTo>
                  <a:cubicBezTo>
                    <a:pt x="978" y="375"/>
                    <a:pt x="978" y="288"/>
                    <a:pt x="953" y="212"/>
                  </a:cubicBezTo>
                  <a:cubicBezTo>
                    <a:pt x="927" y="131"/>
                    <a:pt x="872" y="55"/>
                    <a:pt x="796" y="25"/>
                  </a:cubicBezTo>
                  <a:cubicBezTo>
                    <a:pt x="760" y="9"/>
                    <a:pt x="721" y="1"/>
                    <a:pt x="681" y="1"/>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4"/>
            <p:cNvSpPr/>
            <p:nvPr/>
          </p:nvSpPr>
          <p:spPr>
            <a:xfrm>
              <a:off x="4732527" y="2012744"/>
              <a:ext cx="86419" cy="119521"/>
            </a:xfrm>
            <a:custGeom>
              <a:rect b="b" l="l" r="r" t="t"/>
              <a:pathLst>
                <a:path extrusionOk="0" h="1354" w="979">
                  <a:moveTo>
                    <a:pt x="298" y="1"/>
                  </a:moveTo>
                  <a:cubicBezTo>
                    <a:pt x="258" y="1"/>
                    <a:pt x="218" y="9"/>
                    <a:pt x="183" y="25"/>
                  </a:cubicBezTo>
                  <a:cubicBezTo>
                    <a:pt x="107" y="55"/>
                    <a:pt x="51" y="131"/>
                    <a:pt x="26" y="212"/>
                  </a:cubicBezTo>
                  <a:cubicBezTo>
                    <a:pt x="1" y="288"/>
                    <a:pt x="1" y="375"/>
                    <a:pt x="11" y="461"/>
                  </a:cubicBezTo>
                  <a:cubicBezTo>
                    <a:pt x="46" y="739"/>
                    <a:pt x="198" y="993"/>
                    <a:pt x="401" y="1185"/>
                  </a:cubicBezTo>
                  <a:cubicBezTo>
                    <a:pt x="492" y="1266"/>
                    <a:pt x="598" y="1342"/>
                    <a:pt x="725" y="1352"/>
                  </a:cubicBezTo>
                  <a:cubicBezTo>
                    <a:pt x="733" y="1353"/>
                    <a:pt x="742" y="1353"/>
                    <a:pt x="750" y="1353"/>
                  </a:cubicBezTo>
                  <a:cubicBezTo>
                    <a:pt x="799" y="1353"/>
                    <a:pt x="848" y="1340"/>
                    <a:pt x="882" y="1302"/>
                  </a:cubicBezTo>
                  <a:cubicBezTo>
                    <a:pt x="907" y="1276"/>
                    <a:pt x="922" y="1231"/>
                    <a:pt x="933" y="1195"/>
                  </a:cubicBezTo>
                  <a:cubicBezTo>
                    <a:pt x="978" y="977"/>
                    <a:pt x="917" y="719"/>
                    <a:pt x="852" y="511"/>
                  </a:cubicBezTo>
                  <a:cubicBezTo>
                    <a:pt x="791" y="324"/>
                    <a:pt x="613" y="111"/>
                    <a:pt x="431" y="30"/>
                  </a:cubicBezTo>
                  <a:cubicBezTo>
                    <a:pt x="390" y="11"/>
                    <a:pt x="344" y="1"/>
                    <a:pt x="298" y="1"/>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4"/>
            <p:cNvSpPr/>
            <p:nvPr/>
          </p:nvSpPr>
          <p:spPr>
            <a:xfrm>
              <a:off x="4771896" y="1802040"/>
              <a:ext cx="328727" cy="457075"/>
            </a:xfrm>
            <a:custGeom>
              <a:rect b="b" l="l" r="r" t="t"/>
              <a:pathLst>
                <a:path extrusionOk="0" h="5178" w="3724">
                  <a:moveTo>
                    <a:pt x="1788" y="1"/>
                  </a:moveTo>
                  <a:cubicBezTo>
                    <a:pt x="1519" y="1"/>
                    <a:pt x="1250" y="38"/>
                    <a:pt x="998" y="127"/>
                  </a:cubicBezTo>
                  <a:cubicBezTo>
                    <a:pt x="563" y="284"/>
                    <a:pt x="86" y="634"/>
                    <a:pt x="51" y="1130"/>
                  </a:cubicBezTo>
                  <a:cubicBezTo>
                    <a:pt x="0" y="1789"/>
                    <a:pt x="81" y="2498"/>
                    <a:pt x="188" y="3152"/>
                  </a:cubicBezTo>
                  <a:cubicBezTo>
                    <a:pt x="337" y="4104"/>
                    <a:pt x="928" y="5177"/>
                    <a:pt x="1959" y="5177"/>
                  </a:cubicBezTo>
                  <a:cubicBezTo>
                    <a:pt x="2085" y="5177"/>
                    <a:pt x="2217" y="5161"/>
                    <a:pt x="2356" y="5127"/>
                  </a:cubicBezTo>
                  <a:cubicBezTo>
                    <a:pt x="3050" y="4960"/>
                    <a:pt x="3445" y="4352"/>
                    <a:pt x="3567" y="3678"/>
                  </a:cubicBezTo>
                  <a:cubicBezTo>
                    <a:pt x="3668" y="3091"/>
                    <a:pt x="3724" y="2407"/>
                    <a:pt x="3713" y="1814"/>
                  </a:cubicBezTo>
                  <a:cubicBezTo>
                    <a:pt x="3708" y="1323"/>
                    <a:pt x="3577" y="735"/>
                    <a:pt x="3187" y="401"/>
                  </a:cubicBezTo>
                  <a:cubicBezTo>
                    <a:pt x="2933" y="178"/>
                    <a:pt x="2594" y="82"/>
                    <a:pt x="2260" y="36"/>
                  </a:cubicBezTo>
                  <a:cubicBezTo>
                    <a:pt x="2104" y="14"/>
                    <a:pt x="1946" y="1"/>
                    <a:pt x="1788" y="1"/>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4"/>
            <p:cNvSpPr/>
            <p:nvPr/>
          </p:nvSpPr>
          <p:spPr>
            <a:xfrm>
              <a:off x="4763863" y="1770527"/>
              <a:ext cx="407819" cy="276999"/>
            </a:xfrm>
            <a:custGeom>
              <a:rect b="b" l="l" r="r" t="t"/>
              <a:pathLst>
                <a:path extrusionOk="0" h="3138" w="4620">
                  <a:moveTo>
                    <a:pt x="1759" y="0"/>
                  </a:moveTo>
                  <a:cubicBezTo>
                    <a:pt x="1710" y="0"/>
                    <a:pt x="1661" y="1"/>
                    <a:pt x="1611" y="3"/>
                  </a:cubicBezTo>
                  <a:cubicBezTo>
                    <a:pt x="1393" y="8"/>
                    <a:pt x="1160" y="39"/>
                    <a:pt x="983" y="165"/>
                  </a:cubicBezTo>
                  <a:cubicBezTo>
                    <a:pt x="0" y="864"/>
                    <a:pt x="2964" y="2622"/>
                    <a:pt x="3475" y="2891"/>
                  </a:cubicBezTo>
                  <a:cubicBezTo>
                    <a:pt x="3718" y="3014"/>
                    <a:pt x="3986" y="3138"/>
                    <a:pt x="4255" y="3138"/>
                  </a:cubicBezTo>
                  <a:cubicBezTo>
                    <a:pt x="4306" y="3138"/>
                    <a:pt x="4356" y="3133"/>
                    <a:pt x="4407" y="3124"/>
                  </a:cubicBezTo>
                  <a:cubicBezTo>
                    <a:pt x="4443" y="3119"/>
                    <a:pt x="4473" y="3108"/>
                    <a:pt x="4498" y="3083"/>
                  </a:cubicBezTo>
                  <a:cubicBezTo>
                    <a:pt x="4524" y="3058"/>
                    <a:pt x="4529" y="3017"/>
                    <a:pt x="4539" y="2982"/>
                  </a:cubicBezTo>
                  <a:cubicBezTo>
                    <a:pt x="4620" y="2435"/>
                    <a:pt x="4362" y="1888"/>
                    <a:pt x="4048" y="1432"/>
                  </a:cubicBezTo>
                  <a:cubicBezTo>
                    <a:pt x="3835" y="1123"/>
                    <a:pt x="3597" y="834"/>
                    <a:pt x="3338" y="565"/>
                  </a:cubicBezTo>
                  <a:cubicBezTo>
                    <a:pt x="3212" y="439"/>
                    <a:pt x="3075" y="312"/>
                    <a:pt x="2923" y="226"/>
                  </a:cubicBezTo>
                  <a:cubicBezTo>
                    <a:pt x="2741" y="125"/>
                    <a:pt x="2533" y="79"/>
                    <a:pt x="2330" y="44"/>
                  </a:cubicBezTo>
                  <a:cubicBezTo>
                    <a:pt x="2141" y="15"/>
                    <a:pt x="1951" y="0"/>
                    <a:pt x="175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4"/>
            <p:cNvSpPr/>
            <p:nvPr/>
          </p:nvSpPr>
          <p:spPr>
            <a:xfrm>
              <a:off x="4751770" y="1776529"/>
              <a:ext cx="166394" cy="250341"/>
            </a:xfrm>
            <a:custGeom>
              <a:rect b="b" l="l" r="r" t="t"/>
              <a:pathLst>
                <a:path extrusionOk="0" h="2836" w="1885">
                  <a:moveTo>
                    <a:pt x="1388" y="1"/>
                  </a:moveTo>
                  <a:cubicBezTo>
                    <a:pt x="1292" y="1"/>
                    <a:pt x="1195" y="18"/>
                    <a:pt x="1110" y="47"/>
                  </a:cubicBezTo>
                  <a:cubicBezTo>
                    <a:pt x="618" y="219"/>
                    <a:pt x="299" y="710"/>
                    <a:pt x="152" y="1212"/>
                  </a:cubicBezTo>
                  <a:cubicBezTo>
                    <a:pt x="36" y="1617"/>
                    <a:pt x="0" y="2048"/>
                    <a:pt x="61" y="2468"/>
                  </a:cubicBezTo>
                  <a:cubicBezTo>
                    <a:pt x="71" y="2544"/>
                    <a:pt x="86" y="2625"/>
                    <a:pt x="132" y="2686"/>
                  </a:cubicBezTo>
                  <a:cubicBezTo>
                    <a:pt x="198" y="2790"/>
                    <a:pt x="322" y="2835"/>
                    <a:pt x="447" y="2835"/>
                  </a:cubicBezTo>
                  <a:cubicBezTo>
                    <a:pt x="486" y="2835"/>
                    <a:pt x="525" y="2831"/>
                    <a:pt x="563" y="2823"/>
                  </a:cubicBezTo>
                  <a:cubicBezTo>
                    <a:pt x="958" y="2736"/>
                    <a:pt x="1196" y="2341"/>
                    <a:pt x="1363" y="1972"/>
                  </a:cubicBezTo>
                  <a:cubicBezTo>
                    <a:pt x="1576" y="1511"/>
                    <a:pt x="1758" y="1029"/>
                    <a:pt x="1814" y="523"/>
                  </a:cubicBezTo>
                  <a:cubicBezTo>
                    <a:pt x="1834" y="330"/>
                    <a:pt x="1885" y="183"/>
                    <a:pt x="1697" y="77"/>
                  </a:cubicBezTo>
                  <a:cubicBezTo>
                    <a:pt x="1606" y="23"/>
                    <a:pt x="1497" y="1"/>
                    <a:pt x="1388"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4"/>
            <p:cNvSpPr/>
            <p:nvPr/>
          </p:nvSpPr>
          <p:spPr>
            <a:xfrm>
              <a:off x="4849663" y="2311279"/>
              <a:ext cx="171337" cy="323960"/>
            </a:xfrm>
            <a:custGeom>
              <a:rect b="b" l="l" r="r" t="t"/>
              <a:pathLst>
                <a:path extrusionOk="0" h="3670" w="1941">
                  <a:moveTo>
                    <a:pt x="1533" y="1"/>
                  </a:moveTo>
                  <a:cubicBezTo>
                    <a:pt x="1527" y="1"/>
                    <a:pt x="1521" y="1"/>
                    <a:pt x="1515" y="1"/>
                  </a:cubicBezTo>
                  <a:lnTo>
                    <a:pt x="203" y="82"/>
                  </a:lnTo>
                  <a:cubicBezTo>
                    <a:pt x="87" y="88"/>
                    <a:pt x="1" y="189"/>
                    <a:pt x="6" y="305"/>
                  </a:cubicBezTo>
                  <a:lnTo>
                    <a:pt x="198" y="3471"/>
                  </a:lnTo>
                  <a:cubicBezTo>
                    <a:pt x="208" y="3582"/>
                    <a:pt x="295" y="3670"/>
                    <a:pt x="404" y="3670"/>
                  </a:cubicBezTo>
                  <a:cubicBezTo>
                    <a:pt x="409" y="3670"/>
                    <a:pt x="415" y="3669"/>
                    <a:pt x="421" y="3669"/>
                  </a:cubicBezTo>
                  <a:lnTo>
                    <a:pt x="1738" y="3588"/>
                  </a:lnTo>
                  <a:cubicBezTo>
                    <a:pt x="1850" y="3583"/>
                    <a:pt x="1941" y="3481"/>
                    <a:pt x="1931" y="3365"/>
                  </a:cubicBezTo>
                  <a:lnTo>
                    <a:pt x="1738" y="199"/>
                  </a:lnTo>
                  <a:cubicBezTo>
                    <a:pt x="1733" y="88"/>
                    <a:pt x="1642" y="1"/>
                    <a:pt x="153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4"/>
            <p:cNvSpPr/>
            <p:nvPr/>
          </p:nvSpPr>
          <p:spPr>
            <a:xfrm>
              <a:off x="4953383" y="2339968"/>
              <a:ext cx="25599" cy="25599"/>
            </a:xfrm>
            <a:custGeom>
              <a:rect b="b" l="l" r="r" t="t"/>
              <a:pathLst>
                <a:path extrusionOk="0" h="290" w="290">
                  <a:moveTo>
                    <a:pt x="148" y="1"/>
                  </a:moveTo>
                  <a:cubicBezTo>
                    <a:pt x="67" y="1"/>
                    <a:pt x="1" y="66"/>
                    <a:pt x="1" y="148"/>
                  </a:cubicBezTo>
                  <a:cubicBezTo>
                    <a:pt x="1" y="224"/>
                    <a:pt x="67" y="289"/>
                    <a:pt x="148" y="289"/>
                  </a:cubicBezTo>
                  <a:cubicBezTo>
                    <a:pt x="224" y="289"/>
                    <a:pt x="290" y="224"/>
                    <a:pt x="290" y="148"/>
                  </a:cubicBezTo>
                  <a:cubicBezTo>
                    <a:pt x="290" y="66"/>
                    <a:pt x="224" y="1"/>
                    <a:pt x="1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4"/>
            <p:cNvSpPr/>
            <p:nvPr/>
          </p:nvSpPr>
          <p:spPr>
            <a:xfrm>
              <a:off x="4602855" y="2458252"/>
              <a:ext cx="357768" cy="547025"/>
            </a:xfrm>
            <a:custGeom>
              <a:rect b="b" l="l" r="r" t="t"/>
              <a:pathLst>
                <a:path extrusionOk="0" h="6197" w="4053">
                  <a:moveTo>
                    <a:pt x="3672" y="0"/>
                  </a:moveTo>
                  <a:cubicBezTo>
                    <a:pt x="3666" y="0"/>
                    <a:pt x="3659" y="1"/>
                    <a:pt x="3653" y="3"/>
                  </a:cubicBezTo>
                  <a:cubicBezTo>
                    <a:pt x="3374" y="89"/>
                    <a:pt x="3116" y="251"/>
                    <a:pt x="2918" y="469"/>
                  </a:cubicBezTo>
                  <a:lnTo>
                    <a:pt x="2888" y="38"/>
                  </a:lnTo>
                  <a:cubicBezTo>
                    <a:pt x="2422" y="525"/>
                    <a:pt x="2042" y="1259"/>
                    <a:pt x="1860" y="1903"/>
                  </a:cubicBezTo>
                  <a:cubicBezTo>
                    <a:pt x="1779" y="2196"/>
                    <a:pt x="1566" y="2455"/>
                    <a:pt x="1419" y="2718"/>
                  </a:cubicBezTo>
                  <a:cubicBezTo>
                    <a:pt x="1074" y="3321"/>
                    <a:pt x="760" y="3949"/>
                    <a:pt x="487" y="4587"/>
                  </a:cubicBezTo>
                  <a:cubicBezTo>
                    <a:pt x="421" y="4749"/>
                    <a:pt x="360" y="4906"/>
                    <a:pt x="310" y="5074"/>
                  </a:cubicBezTo>
                  <a:cubicBezTo>
                    <a:pt x="310" y="5074"/>
                    <a:pt x="1" y="6006"/>
                    <a:pt x="841" y="6183"/>
                  </a:cubicBezTo>
                  <a:cubicBezTo>
                    <a:pt x="881" y="6192"/>
                    <a:pt x="920" y="6197"/>
                    <a:pt x="959" y="6197"/>
                  </a:cubicBezTo>
                  <a:cubicBezTo>
                    <a:pt x="1029" y="6197"/>
                    <a:pt x="1097" y="6182"/>
                    <a:pt x="1166" y="6153"/>
                  </a:cubicBezTo>
                  <a:cubicBezTo>
                    <a:pt x="1490" y="6021"/>
                    <a:pt x="1687" y="5661"/>
                    <a:pt x="1824" y="5352"/>
                  </a:cubicBezTo>
                  <a:cubicBezTo>
                    <a:pt x="1931" y="5109"/>
                    <a:pt x="1991" y="4836"/>
                    <a:pt x="2062" y="4577"/>
                  </a:cubicBezTo>
                  <a:cubicBezTo>
                    <a:pt x="2209" y="4005"/>
                    <a:pt x="2356" y="3437"/>
                    <a:pt x="2478" y="2860"/>
                  </a:cubicBezTo>
                  <a:cubicBezTo>
                    <a:pt x="2503" y="2749"/>
                    <a:pt x="2523" y="2632"/>
                    <a:pt x="2574" y="2526"/>
                  </a:cubicBezTo>
                  <a:cubicBezTo>
                    <a:pt x="2635" y="2399"/>
                    <a:pt x="2726" y="2353"/>
                    <a:pt x="2832" y="2272"/>
                  </a:cubicBezTo>
                  <a:cubicBezTo>
                    <a:pt x="2949" y="2181"/>
                    <a:pt x="3015" y="2039"/>
                    <a:pt x="3070" y="1908"/>
                  </a:cubicBezTo>
                  <a:cubicBezTo>
                    <a:pt x="3080" y="1872"/>
                    <a:pt x="3131" y="1578"/>
                    <a:pt x="3141" y="1573"/>
                  </a:cubicBezTo>
                  <a:cubicBezTo>
                    <a:pt x="3288" y="1528"/>
                    <a:pt x="3693" y="1280"/>
                    <a:pt x="3815" y="1183"/>
                  </a:cubicBezTo>
                  <a:cubicBezTo>
                    <a:pt x="3866" y="1143"/>
                    <a:pt x="3916" y="1062"/>
                    <a:pt x="3861" y="1026"/>
                  </a:cubicBezTo>
                  <a:cubicBezTo>
                    <a:pt x="3849" y="1019"/>
                    <a:pt x="3833" y="1014"/>
                    <a:pt x="3817" y="1014"/>
                  </a:cubicBezTo>
                  <a:cubicBezTo>
                    <a:pt x="3811" y="1014"/>
                    <a:pt x="3805" y="1015"/>
                    <a:pt x="3800" y="1016"/>
                  </a:cubicBezTo>
                  <a:cubicBezTo>
                    <a:pt x="3703" y="1016"/>
                    <a:pt x="3389" y="1123"/>
                    <a:pt x="3298" y="1158"/>
                  </a:cubicBezTo>
                  <a:cubicBezTo>
                    <a:pt x="3460" y="1092"/>
                    <a:pt x="3881" y="864"/>
                    <a:pt x="4012" y="753"/>
                  </a:cubicBezTo>
                  <a:cubicBezTo>
                    <a:pt x="4053" y="717"/>
                    <a:pt x="4048" y="651"/>
                    <a:pt x="4002" y="626"/>
                  </a:cubicBezTo>
                  <a:cubicBezTo>
                    <a:pt x="3992" y="616"/>
                    <a:pt x="3977" y="616"/>
                    <a:pt x="3962" y="616"/>
                  </a:cubicBezTo>
                  <a:cubicBezTo>
                    <a:pt x="3805" y="641"/>
                    <a:pt x="3410" y="834"/>
                    <a:pt x="3258" y="905"/>
                  </a:cubicBezTo>
                  <a:cubicBezTo>
                    <a:pt x="3384" y="844"/>
                    <a:pt x="3769" y="580"/>
                    <a:pt x="3871" y="484"/>
                  </a:cubicBezTo>
                  <a:cubicBezTo>
                    <a:pt x="3916" y="444"/>
                    <a:pt x="3957" y="368"/>
                    <a:pt x="3911" y="327"/>
                  </a:cubicBezTo>
                  <a:cubicBezTo>
                    <a:pt x="3898" y="318"/>
                    <a:pt x="3879" y="314"/>
                    <a:pt x="3859" y="314"/>
                  </a:cubicBezTo>
                  <a:cubicBezTo>
                    <a:pt x="3848" y="314"/>
                    <a:pt x="3836" y="315"/>
                    <a:pt x="3825" y="317"/>
                  </a:cubicBezTo>
                  <a:cubicBezTo>
                    <a:pt x="3688" y="332"/>
                    <a:pt x="3364" y="510"/>
                    <a:pt x="3192" y="616"/>
                  </a:cubicBezTo>
                  <a:cubicBezTo>
                    <a:pt x="3374" y="494"/>
                    <a:pt x="3536" y="347"/>
                    <a:pt x="3683" y="180"/>
                  </a:cubicBezTo>
                  <a:cubicBezTo>
                    <a:pt x="3703" y="160"/>
                    <a:pt x="3724" y="130"/>
                    <a:pt x="3739" y="94"/>
                  </a:cubicBezTo>
                  <a:cubicBezTo>
                    <a:pt x="3761" y="49"/>
                    <a:pt x="3720" y="0"/>
                    <a:pt x="3672" y="0"/>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4"/>
            <p:cNvSpPr/>
            <p:nvPr/>
          </p:nvSpPr>
          <p:spPr>
            <a:xfrm>
              <a:off x="4965917" y="2439097"/>
              <a:ext cx="358298" cy="561678"/>
            </a:xfrm>
            <a:custGeom>
              <a:rect b="b" l="l" r="r" t="t"/>
              <a:pathLst>
                <a:path extrusionOk="0" h="6363" w="4059">
                  <a:moveTo>
                    <a:pt x="796" y="1"/>
                  </a:moveTo>
                  <a:cubicBezTo>
                    <a:pt x="785" y="1"/>
                    <a:pt x="774" y="4"/>
                    <a:pt x="766" y="12"/>
                  </a:cubicBezTo>
                  <a:cubicBezTo>
                    <a:pt x="761" y="17"/>
                    <a:pt x="761" y="33"/>
                    <a:pt x="756" y="43"/>
                  </a:cubicBezTo>
                  <a:cubicBezTo>
                    <a:pt x="756" y="98"/>
                    <a:pt x="776" y="154"/>
                    <a:pt x="801" y="210"/>
                  </a:cubicBezTo>
                  <a:cubicBezTo>
                    <a:pt x="842" y="296"/>
                    <a:pt x="887" y="377"/>
                    <a:pt x="938" y="453"/>
                  </a:cubicBezTo>
                  <a:cubicBezTo>
                    <a:pt x="776" y="326"/>
                    <a:pt x="593" y="230"/>
                    <a:pt x="401" y="169"/>
                  </a:cubicBezTo>
                  <a:cubicBezTo>
                    <a:pt x="395" y="168"/>
                    <a:pt x="388" y="167"/>
                    <a:pt x="382" y="167"/>
                  </a:cubicBezTo>
                  <a:cubicBezTo>
                    <a:pt x="335" y="167"/>
                    <a:pt x="297" y="216"/>
                    <a:pt x="320" y="261"/>
                  </a:cubicBezTo>
                  <a:cubicBezTo>
                    <a:pt x="330" y="296"/>
                    <a:pt x="355" y="321"/>
                    <a:pt x="376" y="347"/>
                  </a:cubicBezTo>
                  <a:cubicBezTo>
                    <a:pt x="517" y="514"/>
                    <a:pt x="685" y="661"/>
                    <a:pt x="862" y="782"/>
                  </a:cubicBezTo>
                  <a:cubicBezTo>
                    <a:pt x="690" y="676"/>
                    <a:pt x="366" y="499"/>
                    <a:pt x="229" y="478"/>
                  </a:cubicBezTo>
                  <a:cubicBezTo>
                    <a:pt x="219" y="478"/>
                    <a:pt x="208" y="478"/>
                    <a:pt x="199" y="478"/>
                  </a:cubicBezTo>
                  <a:cubicBezTo>
                    <a:pt x="179" y="478"/>
                    <a:pt x="160" y="480"/>
                    <a:pt x="143" y="494"/>
                  </a:cubicBezTo>
                  <a:cubicBezTo>
                    <a:pt x="97" y="534"/>
                    <a:pt x="138" y="610"/>
                    <a:pt x="183" y="651"/>
                  </a:cubicBezTo>
                  <a:cubicBezTo>
                    <a:pt x="284" y="747"/>
                    <a:pt x="669" y="1005"/>
                    <a:pt x="801" y="1071"/>
                  </a:cubicBezTo>
                  <a:cubicBezTo>
                    <a:pt x="644" y="1000"/>
                    <a:pt x="249" y="808"/>
                    <a:pt x="97" y="782"/>
                  </a:cubicBezTo>
                  <a:cubicBezTo>
                    <a:pt x="82" y="782"/>
                    <a:pt x="67" y="782"/>
                    <a:pt x="51" y="792"/>
                  </a:cubicBezTo>
                  <a:cubicBezTo>
                    <a:pt x="11" y="818"/>
                    <a:pt x="1" y="884"/>
                    <a:pt x="41" y="919"/>
                  </a:cubicBezTo>
                  <a:cubicBezTo>
                    <a:pt x="177" y="1030"/>
                    <a:pt x="588" y="1256"/>
                    <a:pt x="752" y="1323"/>
                  </a:cubicBezTo>
                  <a:lnTo>
                    <a:pt x="752" y="1323"/>
                  </a:lnTo>
                  <a:cubicBezTo>
                    <a:pt x="662" y="1286"/>
                    <a:pt x="349" y="1182"/>
                    <a:pt x="254" y="1182"/>
                  </a:cubicBezTo>
                  <a:cubicBezTo>
                    <a:pt x="249" y="1181"/>
                    <a:pt x="243" y="1180"/>
                    <a:pt x="238" y="1180"/>
                  </a:cubicBezTo>
                  <a:cubicBezTo>
                    <a:pt x="223" y="1180"/>
                    <a:pt x="208" y="1185"/>
                    <a:pt x="193" y="1193"/>
                  </a:cubicBezTo>
                  <a:cubicBezTo>
                    <a:pt x="143" y="1228"/>
                    <a:pt x="188" y="1309"/>
                    <a:pt x="239" y="1350"/>
                  </a:cubicBezTo>
                  <a:cubicBezTo>
                    <a:pt x="360" y="1446"/>
                    <a:pt x="766" y="1694"/>
                    <a:pt x="913" y="1740"/>
                  </a:cubicBezTo>
                  <a:cubicBezTo>
                    <a:pt x="923" y="1745"/>
                    <a:pt x="973" y="2039"/>
                    <a:pt x="989" y="2074"/>
                  </a:cubicBezTo>
                  <a:cubicBezTo>
                    <a:pt x="1039" y="2206"/>
                    <a:pt x="1110" y="2348"/>
                    <a:pt x="1227" y="2439"/>
                  </a:cubicBezTo>
                  <a:cubicBezTo>
                    <a:pt x="1328" y="2515"/>
                    <a:pt x="1419" y="2565"/>
                    <a:pt x="1480" y="2692"/>
                  </a:cubicBezTo>
                  <a:cubicBezTo>
                    <a:pt x="1531" y="2798"/>
                    <a:pt x="1556" y="2915"/>
                    <a:pt x="1581" y="3026"/>
                  </a:cubicBezTo>
                  <a:cubicBezTo>
                    <a:pt x="1698" y="3604"/>
                    <a:pt x="1845" y="4171"/>
                    <a:pt x="1997" y="4744"/>
                  </a:cubicBezTo>
                  <a:cubicBezTo>
                    <a:pt x="2062" y="5002"/>
                    <a:pt x="2123" y="5275"/>
                    <a:pt x="2235" y="5519"/>
                  </a:cubicBezTo>
                  <a:cubicBezTo>
                    <a:pt x="2366" y="5828"/>
                    <a:pt x="2564" y="6187"/>
                    <a:pt x="2893" y="6319"/>
                  </a:cubicBezTo>
                  <a:cubicBezTo>
                    <a:pt x="2962" y="6348"/>
                    <a:pt x="3028" y="6363"/>
                    <a:pt x="3096" y="6363"/>
                  </a:cubicBezTo>
                  <a:cubicBezTo>
                    <a:pt x="3134" y="6363"/>
                    <a:pt x="3173" y="6358"/>
                    <a:pt x="3212" y="6349"/>
                  </a:cubicBezTo>
                  <a:cubicBezTo>
                    <a:pt x="4058" y="6172"/>
                    <a:pt x="3744" y="5240"/>
                    <a:pt x="3744" y="5240"/>
                  </a:cubicBezTo>
                  <a:cubicBezTo>
                    <a:pt x="3699" y="5073"/>
                    <a:pt x="3633" y="4911"/>
                    <a:pt x="3567" y="4754"/>
                  </a:cubicBezTo>
                  <a:cubicBezTo>
                    <a:pt x="3293" y="4115"/>
                    <a:pt x="2979" y="3487"/>
                    <a:pt x="2640" y="2885"/>
                  </a:cubicBezTo>
                  <a:cubicBezTo>
                    <a:pt x="2488" y="2621"/>
                    <a:pt x="2275" y="2363"/>
                    <a:pt x="2194" y="2069"/>
                  </a:cubicBezTo>
                  <a:cubicBezTo>
                    <a:pt x="2083" y="1669"/>
                    <a:pt x="1895" y="1289"/>
                    <a:pt x="1662" y="944"/>
                  </a:cubicBezTo>
                  <a:cubicBezTo>
                    <a:pt x="1450" y="625"/>
                    <a:pt x="1186" y="195"/>
                    <a:pt x="842" y="12"/>
                  </a:cubicBezTo>
                  <a:cubicBezTo>
                    <a:pt x="827" y="6"/>
                    <a:pt x="811" y="1"/>
                    <a:pt x="796" y="1"/>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4"/>
            <p:cNvSpPr/>
            <p:nvPr/>
          </p:nvSpPr>
          <p:spPr>
            <a:xfrm>
              <a:off x="5377353" y="1574475"/>
              <a:ext cx="695852" cy="1071452"/>
            </a:xfrm>
            <a:custGeom>
              <a:rect b="b" l="l" r="r" t="t"/>
              <a:pathLst>
                <a:path extrusionOk="0" h="12138" w="7883">
                  <a:moveTo>
                    <a:pt x="638" y="0"/>
                  </a:moveTo>
                  <a:cubicBezTo>
                    <a:pt x="289" y="0"/>
                    <a:pt x="0" y="289"/>
                    <a:pt x="0" y="639"/>
                  </a:cubicBezTo>
                  <a:lnTo>
                    <a:pt x="0" y="11494"/>
                  </a:lnTo>
                  <a:cubicBezTo>
                    <a:pt x="0" y="11849"/>
                    <a:pt x="289" y="12137"/>
                    <a:pt x="638" y="12137"/>
                  </a:cubicBezTo>
                  <a:lnTo>
                    <a:pt x="7244" y="12137"/>
                  </a:lnTo>
                  <a:cubicBezTo>
                    <a:pt x="7593" y="12137"/>
                    <a:pt x="7882" y="11849"/>
                    <a:pt x="7882" y="11494"/>
                  </a:cubicBezTo>
                  <a:lnTo>
                    <a:pt x="7882" y="639"/>
                  </a:lnTo>
                  <a:cubicBezTo>
                    <a:pt x="7882" y="289"/>
                    <a:pt x="7593" y="0"/>
                    <a:pt x="724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4"/>
            <p:cNvSpPr/>
            <p:nvPr/>
          </p:nvSpPr>
          <p:spPr>
            <a:xfrm>
              <a:off x="5377353" y="1574475"/>
              <a:ext cx="695852" cy="119433"/>
            </a:xfrm>
            <a:custGeom>
              <a:rect b="b" l="l" r="r" t="t"/>
              <a:pathLst>
                <a:path extrusionOk="0" h="1353" w="7883">
                  <a:moveTo>
                    <a:pt x="638" y="0"/>
                  </a:moveTo>
                  <a:cubicBezTo>
                    <a:pt x="289" y="0"/>
                    <a:pt x="0" y="289"/>
                    <a:pt x="0" y="639"/>
                  </a:cubicBezTo>
                  <a:lnTo>
                    <a:pt x="0" y="1353"/>
                  </a:lnTo>
                  <a:lnTo>
                    <a:pt x="7882" y="1353"/>
                  </a:lnTo>
                  <a:lnTo>
                    <a:pt x="7882" y="639"/>
                  </a:lnTo>
                  <a:cubicBezTo>
                    <a:pt x="7882" y="289"/>
                    <a:pt x="7593" y="0"/>
                    <a:pt x="724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4"/>
            <p:cNvSpPr/>
            <p:nvPr/>
          </p:nvSpPr>
          <p:spPr>
            <a:xfrm>
              <a:off x="5627692" y="2569827"/>
              <a:ext cx="195082" cy="29130"/>
            </a:xfrm>
            <a:custGeom>
              <a:rect b="b" l="l" r="r" t="t"/>
              <a:pathLst>
                <a:path extrusionOk="0" h="330" w="2210">
                  <a:moveTo>
                    <a:pt x="153" y="0"/>
                  </a:moveTo>
                  <a:cubicBezTo>
                    <a:pt x="67" y="0"/>
                    <a:pt x="1" y="71"/>
                    <a:pt x="1" y="157"/>
                  </a:cubicBezTo>
                  <a:lnTo>
                    <a:pt x="1" y="178"/>
                  </a:lnTo>
                  <a:cubicBezTo>
                    <a:pt x="1" y="264"/>
                    <a:pt x="67" y="330"/>
                    <a:pt x="153" y="330"/>
                  </a:cubicBezTo>
                  <a:lnTo>
                    <a:pt x="2058" y="330"/>
                  </a:lnTo>
                  <a:cubicBezTo>
                    <a:pt x="2139" y="330"/>
                    <a:pt x="2209" y="264"/>
                    <a:pt x="2209" y="178"/>
                  </a:cubicBezTo>
                  <a:lnTo>
                    <a:pt x="2209" y="157"/>
                  </a:lnTo>
                  <a:cubicBezTo>
                    <a:pt x="2209" y="71"/>
                    <a:pt x="2139" y="0"/>
                    <a:pt x="205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4"/>
            <p:cNvSpPr/>
            <p:nvPr/>
          </p:nvSpPr>
          <p:spPr>
            <a:xfrm>
              <a:off x="5445763" y="1757815"/>
              <a:ext cx="559030" cy="719068"/>
            </a:xfrm>
            <a:custGeom>
              <a:rect b="b" l="l" r="r" t="t"/>
              <a:pathLst>
                <a:path extrusionOk="0" h="8146" w="6333">
                  <a:moveTo>
                    <a:pt x="0" y="0"/>
                  </a:moveTo>
                  <a:lnTo>
                    <a:pt x="0" y="8146"/>
                  </a:lnTo>
                  <a:lnTo>
                    <a:pt x="6332" y="8146"/>
                  </a:lnTo>
                  <a:lnTo>
                    <a:pt x="633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4"/>
            <p:cNvSpPr/>
            <p:nvPr/>
          </p:nvSpPr>
          <p:spPr>
            <a:xfrm>
              <a:off x="5496696" y="1820400"/>
              <a:ext cx="457075" cy="457075"/>
            </a:xfrm>
            <a:custGeom>
              <a:rect b="b" l="l" r="r" t="t"/>
              <a:pathLst>
                <a:path extrusionOk="0" h="5178" w="5178">
                  <a:moveTo>
                    <a:pt x="1525" y="411"/>
                  </a:moveTo>
                  <a:lnTo>
                    <a:pt x="1525" y="411"/>
                  </a:lnTo>
                  <a:cubicBezTo>
                    <a:pt x="1515" y="446"/>
                    <a:pt x="1500" y="487"/>
                    <a:pt x="1485" y="527"/>
                  </a:cubicBezTo>
                  <a:cubicBezTo>
                    <a:pt x="1434" y="684"/>
                    <a:pt x="1343" y="968"/>
                    <a:pt x="1262" y="1338"/>
                  </a:cubicBezTo>
                  <a:lnTo>
                    <a:pt x="517" y="1338"/>
                  </a:lnTo>
                  <a:cubicBezTo>
                    <a:pt x="755" y="938"/>
                    <a:pt x="1105" y="618"/>
                    <a:pt x="1525" y="411"/>
                  </a:cubicBezTo>
                  <a:close/>
                  <a:moveTo>
                    <a:pt x="2488" y="168"/>
                  </a:moveTo>
                  <a:lnTo>
                    <a:pt x="2488" y="1338"/>
                  </a:lnTo>
                  <a:lnTo>
                    <a:pt x="1429" y="1338"/>
                  </a:lnTo>
                  <a:cubicBezTo>
                    <a:pt x="1551" y="796"/>
                    <a:pt x="1698" y="411"/>
                    <a:pt x="1738" y="320"/>
                  </a:cubicBezTo>
                  <a:cubicBezTo>
                    <a:pt x="1976" y="233"/>
                    <a:pt x="2230" y="178"/>
                    <a:pt x="2488" y="168"/>
                  </a:cubicBezTo>
                  <a:close/>
                  <a:moveTo>
                    <a:pt x="2655" y="168"/>
                  </a:moveTo>
                  <a:cubicBezTo>
                    <a:pt x="2974" y="178"/>
                    <a:pt x="3273" y="244"/>
                    <a:pt x="3552" y="365"/>
                  </a:cubicBezTo>
                  <a:cubicBezTo>
                    <a:pt x="3587" y="477"/>
                    <a:pt x="3688" y="836"/>
                    <a:pt x="3780" y="1338"/>
                  </a:cubicBezTo>
                  <a:lnTo>
                    <a:pt x="2655" y="1338"/>
                  </a:lnTo>
                  <a:lnTo>
                    <a:pt x="2655" y="168"/>
                  </a:lnTo>
                  <a:close/>
                  <a:moveTo>
                    <a:pt x="3749" y="461"/>
                  </a:moveTo>
                  <a:lnTo>
                    <a:pt x="3749" y="461"/>
                  </a:lnTo>
                  <a:cubicBezTo>
                    <a:pt x="4124" y="669"/>
                    <a:pt x="4443" y="973"/>
                    <a:pt x="4661" y="1338"/>
                  </a:cubicBezTo>
                  <a:lnTo>
                    <a:pt x="3947" y="1338"/>
                  </a:lnTo>
                  <a:cubicBezTo>
                    <a:pt x="3881" y="953"/>
                    <a:pt x="3800" y="644"/>
                    <a:pt x="3749" y="461"/>
                  </a:cubicBezTo>
                  <a:close/>
                  <a:moveTo>
                    <a:pt x="1227" y="1500"/>
                  </a:moveTo>
                  <a:cubicBezTo>
                    <a:pt x="1166" y="1794"/>
                    <a:pt x="1115" y="2123"/>
                    <a:pt x="1095" y="2478"/>
                  </a:cubicBezTo>
                  <a:cubicBezTo>
                    <a:pt x="1095" y="2483"/>
                    <a:pt x="1095" y="2488"/>
                    <a:pt x="1095" y="2493"/>
                  </a:cubicBezTo>
                  <a:lnTo>
                    <a:pt x="168" y="2493"/>
                  </a:lnTo>
                  <a:cubicBezTo>
                    <a:pt x="183" y="2138"/>
                    <a:pt x="274" y="1799"/>
                    <a:pt x="426" y="1500"/>
                  </a:cubicBezTo>
                  <a:close/>
                  <a:moveTo>
                    <a:pt x="2488" y="1500"/>
                  </a:moveTo>
                  <a:lnTo>
                    <a:pt x="2488" y="2493"/>
                  </a:lnTo>
                  <a:lnTo>
                    <a:pt x="1257" y="2493"/>
                  </a:lnTo>
                  <a:cubicBezTo>
                    <a:pt x="1272" y="2310"/>
                    <a:pt x="1287" y="2143"/>
                    <a:pt x="1313" y="1986"/>
                  </a:cubicBezTo>
                  <a:cubicBezTo>
                    <a:pt x="1333" y="1814"/>
                    <a:pt x="1363" y="1652"/>
                    <a:pt x="1394" y="1500"/>
                  </a:cubicBezTo>
                  <a:close/>
                  <a:moveTo>
                    <a:pt x="3805" y="1500"/>
                  </a:moveTo>
                  <a:cubicBezTo>
                    <a:pt x="3851" y="1799"/>
                    <a:pt x="3891" y="2133"/>
                    <a:pt x="3901" y="2493"/>
                  </a:cubicBezTo>
                  <a:lnTo>
                    <a:pt x="2655" y="2493"/>
                  </a:lnTo>
                  <a:lnTo>
                    <a:pt x="2655" y="1500"/>
                  </a:lnTo>
                  <a:close/>
                  <a:moveTo>
                    <a:pt x="4752" y="1500"/>
                  </a:moveTo>
                  <a:cubicBezTo>
                    <a:pt x="4904" y="1799"/>
                    <a:pt x="4995" y="2138"/>
                    <a:pt x="5011" y="2493"/>
                  </a:cubicBezTo>
                  <a:lnTo>
                    <a:pt x="4068" y="2493"/>
                  </a:lnTo>
                  <a:cubicBezTo>
                    <a:pt x="4053" y="2133"/>
                    <a:pt x="4018" y="1799"/>
                    <a:pt x="3972" y="1500"/>
                  </a:cubicBezTo>
                  <a:close/>
                  <a:moveTo>
                    <a:pt x="1085" y="2655"/>
                  </a:moveTo>
                  <a:cubicBezTo>
                    <a:pt x="1069" y="3055"/>
                    <a:pt x="1095" y="3430"/>
                    <a:pt x="1161" y="3774"/>
                  </a:cubicBezTo>
                  <a:lnTo>
                    <a:pt x="477" y="3774"/>
                  </a:lnTo>
                  <a:cubicBezTo>
                    <a:pt x="289" y="3445"/>
                    <a:pt x="178" y="3060"/>
                    <a:pt x="168" y="2655"/>
                  </a:cubicBezTo>
                  <a:close/>
                  <a:moveTo>
                    <a:pt x="2488" y="2655"/>
                  </a:moveTo>
                  <a:lnTo>
                    <a:pt x="2488" y="3774"/>
                  </a:lnTo>
                  <a:lnTo>
                    <a:pt x="1328" y="3774"/>
                  </a:lnTo>
                  <a:cubicBezTo>
                    <a:pt x="1257" y="3394"/>
                    <a:pt x="1237" y="3014"/>
                    <a:pt x="1252" y="2655"/>
                  </a:cubicBezTo>
                  <a:close/>
                  <a:moveTo>
                    <a:pt x="3906" y="2655"/>
                  </a:moveTo>
                  <a:cubicBezTo>
                    <a:pt x="3916" y="3014"/>
                    <a:pt x="3896" y="3394"/>
                    <a:pt x="3835" y="3774"/>
                  </a:cubicBezTo>
                  <a:lnTo>
                    <a:pt x="2655" y="3774"/>
                  </a:lnTo>
                  <a:lnTo>
                    <a:pt x="2655" y="2655"/>
                  </a:lnTo>
                  <a:close/>
                  <a:moveTo>
                    <a:pt x="5011" y="2655"/>
                  </a:moveTo>
                  <a:cubicBezTo>
                    <a:pt x="5000" y="3060"/>
                    <a:pt x="4889" y="3445"/>
                    <a:pt x="4702" y="3774"/>
                  </a:cubicBezTo>
                  <a:lnTo>
                    <a:pt x="4002" y="3774"/>
                  </a:lnTo>
                  <a:cubicBezTo>
                    <a:pt x="4058" y="3394"/>
                    <a:pt x="4078" y="3014"/>
                    <a:pt x="4073" y="2655"/>
                  </a:cubicBezTo>
                  <a:close/>
                  <a:moveTo>
                    <a:pt x="4600" y="3941"/>
                  </a:moveTo>
                  <a:cubicBezTo>
                    <a:pt x="4387" y="4256"/>
                    <a:pt x="4104" y="4519"/>
                    <a:pt x="3769" y="4701"/>
                  </a:cubicBezTo>
                  <a:cubicBezTo>
                    <a:pt x="3861" y="4453"/>
                    <a:pt x="3926" y="4200"/>
                    <a:pt x="3972" y="3941"/>
                  </a:cubicBezTo>
                  <a:close/>
                  <a:moveTo>
                    <a:pt x="1196" y="3941"/>
                  </a:moveTo>
                  <a:cubicBezTo>
                    <a:pt x="1262" y="4230"/>
                    <a:pt x="1358" y="4504"/>
                    <a:pt x="1485" y="4747"/>
                  </a:cubicBezTo>
                  <a:cubicBezTo>
                    <a:pt x="1120" y="4559"/>
                    <a:pt x="806" y="4281"/>
                    <a:pt x="578" y="3941"/>
                  </a:cubicBezTo>
                  <a:close/>
                  <a:moveTo>
                    <a:pt x="2488" y="3941"/>
                  </a:moveTo>
                  <a:lnTo>
                    <a:pt x="2488" y="5010"/>
                  </a:lnTo>
                  <a:cubicBezTo>
                    <a:pt x="2224" y="5000"/>
                    <a:pt x="1976" y="4950"/>
                    <a:pt x="1738" y="4858"/>
                  </a:cubicBezTo>
                  <a:cubicBezTo>
                    <a:pt x="1561" y="4570"/>
                    <a:pt x="1444" y="4261"/>
                    <a:pt x="1368" y="3941"/>
                  </a:cubicBezTo>
                  <a:close/>
                  <a:moveTo>
                    <a:pt x="3805" y="3941"/>
                  </a:moveTo>
                  <a:cubicBezTo>
                    <a:pt x="3749" y="4235"/>
                    <a:pt x="3668" y="4529"/>
                    <a:pt x="3552" y="4813"/>
                  </a:cubicBezTo>
                  <a:cubicBezTo>
                    <a:pt x="3278" y="4934"/>
                    <a:pt x="2974" y="5005"/>
                    <a:pt x="2655" y="5010"/>
                  </a:cubicBezTo>
                  <a:lnTo>
                    <a:pt x="2655" y="3941"/>
                  </a:lnTo>
                  <a:close/>
                  <a:moveTo>
                    <a:pt x="2589" y="0"/>
                  </a:moveTo>
                  <a:cubicBezTo>
                    <a:pt x="2260" y="0"/>
                    <a:pt x="1946" y="61"/>
                    <a:pt x="1657" y="178"/>
                  </a:cubicBezTo>
                  <a:lnTo>
                    <a:pt x="1657" y="173"/>
                  </a:lnTo>
                  <a:cubicBezTo>
                    <a:pt x="1647" y="178"/>
                    <a:pt x="1642" y="178"/>
                    <a:pt x="1637" y="183"/>
                  </a:cubicBezTo>
                  <a:cubicBezTo>
                    <a:pt x="679" y="563"/>
                    <a:pt x="1" y="1500"/>
                    <a:pt x="1" y="2589"/>
                  </a:cubicBezTo>
                  <a:cubicBezTo>
                    <a:pt x="1" y="4017"/>
                    <a:pt x="1161" y="5177"/>
                    <a:pt x="2589" y="5177"/>
                  </a:cubicBezTo>
                  <a:cubicBezTo>
                    <a:pt x="4018" y="5177"/>
                    <a:pt x="5178" y="4017"/>
                    <a:pt x="5178" y="2589"/>
                  </a:cubicBezTo>
                  <a:cubicBezTo>
                    <a:pt x="5178" y="1160"/>
                    <a:pt x="4018" y="0"/>
                    <a:pt x="2589" y="0"/>
                  </a:cubicBezTo>
                  <a:close/>
                </a:path>
              </a:pathLst>
            </a:custGeom>
            <a:solidFill>
              <a:srgbClr val="E4E4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4"/>
            <p:cNvSpPr/>
            <p:nvPr/>
          </p:nvSpPr>
          <p:spPr>
            <a:xfrm>
              <a:off x="5405070" y="2142769"/>
              <a:ext cx="640417" cy="145473"/>
            </a:xfrm>
            <a:custGeom>
              <a:rect b="b" l="l" r="r" t="t"/>
              <a:pathLst>
                <a:path extrusionOk="0" h="1648" w="7255">
                  <a:moveTo>
                    <a:pt x="0" y="1"/>
                  </a:moveTo>
                  <a:lnTo>
                    <a:pt x="172" y="1647"/>
                  </a:lnTo>
                  <a:lnTo>
                    <a:pt x="7117" y="1647"/>
                  </a:lnTo>
                  <a:lnTo>
                    <a:pt x="72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4"/>
            <p:cNvSpPr/>
            <p:nvPr/>
          </p:nvSpPr>
          <p:spPr>
            <a:xfrm>
              <a:off x="5510555" y="2269792"/>
              <a:ext cx="416823" cy="144943"/>
            </a:xfrm>
            <a:custGeom>
              <a:rect b="b" l="l" r="r" t="t"/>
              <a:pathLst>
                <a:path extrusionOk="0" h="1642" w="4722">
                  <a:moveTo>
                    <a:pt x="1" y="0"/>
                  </a:moveTo>
                  <a:lnTo>
                    <a:pt x="112" y="1642"/>
                  </a:lnTo>
                  <a:lnTo>
                    <a:pt x="4636" y="1642"/>
                  </a:lnTo>
                  <a:lnTo>
                    <a:pt x="472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4"/>
            <p:cNvSpPr/>
            <p:nvPr/>
          </p:nvSpPr>
          <p:spPr>
            <a:xfrm>
              <a:off x="5484603" y="2184345"/>
              <a:ext cx="54641" cy="66293"/>
            </a:xfrm>
            <a:custGeom>
              <a:rect b="b" l="l" r="r" t="t"/>
              <a:pathLst>
                <a:path extrusionOk="0" h="751" w="619">
                  <a:moveTo>
                    <a:pt x="305" y="133"/>
                  </a:moveTo>
                  <a:cubicBezTo>
                    <a:pt x="335" y="133"/>
                    <a:pt x="355" y="138"/>
                    <a:pt x="371" y="153"/>
                  </a:cubicBezTo>
                  <a:cubicBezTo>
                    <a:pt x="386" y="168"/>
                    <a:pt x="396" y="188"/>
                    <a:pt x="396" y="214"/>
                  </a:cubicBezTo>
                  <a:cubicBezTo>
                    <a:pt x="396" y="239"/>
                    <a:pt x="386" y="259"/>
                    <a:pt x="371" y="269"/>
                  </a:cubicBezTo>
                  <a:cubicBezTo>
                    <a:pt x="355" y="284"/>
                    <a:pt x="335" y="290"/>
                    <a:pt x="305" y="290"/>
                  </a:cubicBezTo>
                  <a:lnTo>
                    <a:pt x="193" y="290"/>
                  </a:lnTo>
                  <a:lnTo>
                    <a:pt x="193" y="133"/>
                  </a:lnTo>
                  <a:close/>
                  <a:moveTo>
                    <a:pt x="310" y="421"/>
                  </a:moveTo>
                  <a:cubicBezTo>
                    <a:pt x="350" y="421"/>
                    <a:pt x="376" y="431"/>
                    <a:pt x="396" y="447"/>
                  </a:cubicBezTo>
                  <a:cubicBezTo>
                    <a:pt x="416" y="462"/>
                    <a:pt x="426" y="487"/>
                    <a:pt x="426" y="518"/>
                  </a:cubicBezTo>
                  <a:cubicBezTo>
                    <a:pt x="426" y="553"/>
                    <a:pt x="416" y="578"/>
                    <a:pt x="396" y="593"/>
                  </a:cubicBezTo>
                  <a:cubicBezTo>
                    <a:pt x="376" y="609"/>
                    <a:pt x="345" y="619"/>
                    <a:pt x="310" y="619"/>
                  </a:cubicBezTo>
                  <a:lnTo>
                    <a:pt x="193" y="619"/>
                  </a:lnTo>
                  <a:lnTo>
                    <a:pt x="193" y="421"/>
                  </a:lnTo>
                  <a:close/>
                  <a:moveTo>
                    <a:pt x="1" y="1"/>
                  </a:moveTo>
                  <a:lnTo>
                    <a:pt x="1" y="751"/>
                  </a:lnTo>
                  <a:lnTo>
                    <a:pt x="325" y="751"/>
                  </a:lnTo>
                  <a:cubicBezTo>
                    <a:pt x="421" y="751"/>
                    <a:pt x="497" y="730"/>
                    <a:pt x="548" y="695"/>
                  </a:cubicBezTo>
                  <a:cubicBezTo>
                    <a:pt x="594" y="659"/>
                    <a:pt x="619" y="609"/>
                    <a:pt x="619" y="533"/>
                  </a:cubicBezTo>
                  <a:cubicBezTo>
                    <a:pt x="619" y="487"/>
                    <a:pt x="609" y="447"/>
                    <a:pt x="583" y="416"/>
                  </a:cubicBezTo>
                  <a:cubicBezTo>
                    <a:pt x="563" y="381"/>
                    <a:pt x="528" y="360"/>
                    <a:pt x="487" y="350"/>
                  </a:cubicBezTo>
                  <a:cubicBezTo>
                    <a:pt x="523" y="335"/>
                    <a:pt x="548" y="320"/>
                    <a:pt x="563" y="295"/>
                  </a:cubicBezTo>
                  <a:cubicBezTo>
                    <a:pt x="578" y="264"/>
                    <a:pt x="588" y="234"/>
                    <a:pt x="588" y="198"/>
                  </a:cubicBezTo>
                  <a:cubicBezTo>
                    <a:pt x="588" y="127"/>
                    <a:pt x="563" y="82"/>
                    <a:pt x="518" y="46"/>
                  </a:cubicBezTo>
                  <a:cubicBezTo>
                    <a:pt x="472" y="16"/>
                    <a:pt x="396"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4"/>
            <p:cNvSpPr/>
            <p:nvPr/>
          </p:nvSpPr>
          <p:spPr>
            <a:xfrm>
              <a:off x="5545422" y="2184345"/>
              <a:ext cx="59584" cy="66293"/>
            </a:xfrm>
            <a:custGeom>
              <a:rect b="b" l="l" r="r" t="t"/>
              <a:pathLst>
                <a:path extrusionOk="0" h="751" w="675">
                  <a:moveTo>
                    <a:pt x="274" y="143"/>
                  </a:moveTo>
                  <a:cubicBezTo>
                    <a:pt x="315" y="143"/>
                    <a:pt x="340" y="148"/>
                    <a:pt x="360" y="163"/>
                  </a:cubicBezTo>
                  <a:cubicBezTo>
                    <a:pt x="376" y="178"/>
                    <a:pt x="386" y="203"/>
                    <a:pt x="386" y="234"/>
                  </a:cubicBezTo>
                  <a:cubicBezTo>
                    <a:pt x="386" y="269"/>
                    <a:pt x="376" y="295"/>
                    <a:pt x="360" y="310"/>
                  </a:cubicBezTo>
                  <a:cubicBezTo>
                    <a:pt x="340" y="325"/>
                    <a:pt x="315" y="335"/>
                    <a:pt x="274" y="335"/>
                  </a:cubicBezTo>
                  <a:lnTo>
                    <a:pt x="193" y="335"/>
                  </a:lnTo>
                  <a:lnTo>
                    <a:pt x="193" y="143"/>
                  </a:lnTo>
                  <a:close/>
                  <a:moveTo>
                    <a:pt x="1" y="1"/>
                  </a:moveTo>
                  <a:lnTo>
                    <a:pt x="1" y="751"/>
                  </a:lnTo>
                  <a:lnTo>
                    <a:pt x="193" y="751"/>
                  </a:lnTo>
                  <a:lnTo>
                    <a:pt x="193" y="467"/>
                  </a:lnTo>
                  <a:lnTo>
                    <a:pt x="244" y="467"/>
                  </a:lnTo>
                  <a:cubicBezTo>
                    <a:pt x="279" y="467"/>
                    <a:pt x="305" y="472"/>
                    <a:pt x="320" y="487"/>
                  </a:cubicBezTo>
                  <a:cubicBezTo>
                    <a:pt x="340" y="502"/>
                    <a:pt x="360" y="528"/>
                    <a:pt x="376" y="563"/>
                  </a:cubicBezTo>
                  <a:lnTo>
                    <a:pt x="467" y="751"/>
                  </a:lnTo>
                  <a:lnTo>
                    <a:pt x="675" y="751"/>
                  </a:lnTo>
                  <a:lnTo>
                    <a:pt x="568" y="538"/>
                  </a:lnTo>
                  <a:cubicBezTo>
                    <a:pt x="548" y="492"/>
                    <a:pt x="528" y="462"/>
                    <a:pt x="507" y="442"/>
                  </a:cubicBezTo>
                  <a:cubicBezTo>
                    <a:pt x="487" y="421"/>
                    <a:pt x="462" y="406"/>
                    <a:pt x="436" y="401"/>
                  </a:cubicBezTo>
                  <a:cubicBezTo>
                    <a:pt x="482" y="386"/>
                    <a:pt x="517" y="360"/>
                    <a:pt x="543" y="330"/>
                  </a:cubicBezTo>
                  <a:cubicBezTo>
                    <a:pt x="568" y="300"/>
                    <a:pt x="578" y="259"/>
                    <a:pt x="578" y="209"/>
                  </a:cubicBezTo>
                  <a:cubicBezTo>
                    <a:pt x="578" y="138"/>
                    <a:pt x="558" y="82"/>
                    <a:pt x="507" y="51"/>
                  </a:cubicBezTo>
                  <a:cubicBezTo>
                    <a:pt x="462" y="16"/>
                    <a:pt x="391"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4"/>
            <p:cNvSpPr/>
            <p:nvPr/>
          </p:nvSpPr>
          <p:spPr>
            <a:xfrm>
              <a:off x="5605359" y="2184345"/>
              <a:ext cx="47049" cy="66293"/>
            </a:xfrm>
            <a:custGeom>
              <a:rect b="b" l="l" r="r" t="t"/>
              <a:pathLst>
                <a:path extrusionOk="0" h="751" w="533">
                  <a:moveTo>
                    <a:pt x="1" y="1"/>
                  </a:moveTo>
                  <a:lnTo>
                    <a:pt x="1" y="751"/>
                  </a:lnTo>
                  <a:lnTo>
                    <a:pt x="532" y="751"/>
                  </a:lnTo>
                  <a:lnTo>
                    <a:pt x="532" y="604"/>
                  </a:lnTo>
                  <a:lnTo>
                    <a:pt x="193" y="604"/>
                  </a:lnTo>
                  <a:lnTo>
                    <a:pt x="193" y="431"/>
                  </a:lnTo>
                  <a:lnTo>
                    <a:pt x="502" y="431"/>
                  </a:lnTo>
                  <a:lnTo>
                    <a:pt x="502" y="284"/>
                  </a:lnTo>
                  <a:lnTo>
                    <a:pt x="193" y="284"/>
                  </a:lnTo>
                  <a:lnTo>
                    <a:pt x="193" y="148"/>
                  </a:lnTo>
                  <a:lnTo>
                    <a:pt x="522" y="148"/>
                  </a:lnTo>
                  <a:lnTo>
                    <a:pt x="52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4"/>
            <p:cNvSpPr/>
            <p:nvPr/>
          </p:nvSpPr>
          <p:spPr>
            <a:xfrm>
              <a:off x="5653202" y="2184345"/>
              <a:ext cx="69382" cy="66293"/>
            </a:xfrm>
            <a:custGeom>
              <a:rect b="b" l="l" r="r" t="t"/>
              <a:pathLst>
                <a:path extrusionOk="0" h="751" w="786">
                  <a:moveTo>
                    <a:pt x="396" y="178"/>
                  </a:moveTo>
                  <a:lnTo>
                    <a:pt x="497" y="472"/>
                  </a:lnTo>
                  <a:lnTo>
                    <a:pt x="289" y="472"/>
                  </a:lnTo>
                  <a:lnTo>
                    <a:pt x="396" y="178"/>
                  </a:lnTo>
                  <a:close/>
                  <a:moveTo>
                    <a:pt x="279" y="1"/>
                  </a:moveTo>
                  <a:lnTo>
                    <a:pt x="1" y="751"/>
                  </a:lnTo>
                  <a:lnTo>
                    <a:pt x="198" y="751"/>
                  </a:lnTo>
                  <a:lnTo>
                    <a:pt x="244" y="614"/>
                  </a:lnTo>
                  <a:lnTo>
                    <a:pt x="548" y="614"/>
                  </a:lnTo>
                  <a:lnTo>
                    <a:pt x="593" y="751"/>
                  </a:lnTo>
                  <a:lnTo>
                    <a:pt x="786" y="751"/>
                  </a:lnTo>
                  <a:lnTo>
                    <a:pt x="50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4"/>
            <p:cNvSpPr/>
            <p:nvPr/>
          </p:nvSpPr>
          <p:spPr>
            <a:xfrm>
              <a:off x="5727880" y="2184345"/>
              <a:ext cx="64969" cy="66293"/>
            </a:xfrm>
            <a:custGeom>
              <a:rect b="b" l="l" r="r" t="t"/>
              <a:pathLst>
                <a:path extrusionOk="0" h="751" w="736">
                  <a:moveTo>
                    <a:pt x="1" y="1"/>
                  </a:moveTo>
                  <a:lnTo>
                    <a:pt x="1" y="751"/>
                  </a:lnTo>
                  <a:lnTo>
                    <a:pt x="193" y="751"/>
                  </a:lnTo>
                  <a:lnTo>
                    <a:pt x="193" y="457"/>
                  </a:lnTo>
                  <a:lnTo>
                    <a:pt x="492" y="751"/>
                  </a:lnTo>
                  <a:lnTo>
                    <a:pt x="735" y="751"/>
                  </a:lnTo>
                  <a:lnTo>
                    <a:pt x="335" y="355"/>
                  </a:lnTo>
                  <a:lnTo>
                    <a:pt x="700" y="1"/>
                  </a:lnTo>
                  <a:lnTo>
                    <a:pt x="472" y="1"/>
                  </a:lnTo>
                  <a:lnTo>
                    <a:pt x="193" y="274"/>
                  </a:lnTo>
                  <a:lnTo>
                    <a:pt x="19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4"/>
            <p:cNvSpPr/>
            <p:nvPr/>
          </p:nvSpPr>
          <p:spPr>
            <a:xfrm>
              <a:off x="5788258" y="2184345"/>
              <a:ext cx="17478" cy="66293"/>
            </a:xfrm>
            <a:custGeom>
              <a:rect b="b" l="l" r="r" t="t"/>
              <a:pathLst>
                <a:path extrusionOk="0" h="751" w="198">
                  <a:moveTo>
                    <a:pt x="0" y="1"/>
                  </a:moveTo>
                  <a:lnTo>
                    <a:pt x="0" y="751"/>
                  </a:lnTo>
                  <a:lnTo>
                    <a:pt x="198" y="751"/>
                  </a:lnTo>
                  <a:lnTo>
                    <a:pt x="19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4"/>
            <p:cNvSpPr/>
            <p:nvPr/>
          </p:nvSpPr>
          <p:spPr>
            <a:xfrm>
              <a:off x="5821360" y="2184345"/>
              <a:ext cx="59496" cy="66293"/>
            </a:xfrm>
            <a:custGeom>
              <a:rect b="b" l="l" r="r" t="t"/>
              <a:pathLst>
                <a:path extrusionOk="0" h="751" w="674">
                  <a:moveTo>
                    <a:pt x="0" y="1"/>
                  </a:moveTo>
                  <a:lnTo>
                    <a:pt x="0" y="751"/>
                  </a:lnTo>
                  <a:lnTo>
                    <a:pt x="183" y="751"/>
                  </a:lnTo>
                  <a:lnTo>
                    <a:pt x="183" y="234"/>
                  </a:lnTo>
                  <a:lnTo>
                    <a:pt x="456" y="751"/>
                  </a:lnTo>
                  <a:lnTo>
                    <a:pt x="674" y="751"/>
                  </a:lnTo>
                  <a:lnTo>
                    <a:pt x="674" y="1"/>
                  </a:lnTo>
                  <a:lnTo>
                    <a:pt x="487" y="1"/>
                  </a:lnTo>
                  <a:lnTo>
                    <a:pt x="487" y="512"/>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4"/>
            <p:cNvSpPr/>
            <p:nvPr/>
          </p:nvSpPr>
          <p:spPr>
            <a:xfrm>
              <a:off x="5888447" y="2183021"/>
              <a:ext cx="63556" cy="68941"/>
            </a:xfrm>
            <a:custGeom>
              <a:rect b="b" l="l" r="r" t="t"/>
              <a:pathLst>
                <a:path extrusionOk="0" h="781" w="720">
                  <a:moveTo>
                    <a:pt x="415" y="1"/>
                  </a:moveTo>
                  <a:cubicBezTo>
                    <a:pt x="289" y="1"/>
                    <a:pt x="188" y="36"/>
                    <a:pt x="112" y="107"/>
                  </a:cubicBezTo>
                  <a:cubicBezTo>
                    <a:pt x="41" y="178"/>
                    <a:pt x="0" y="269"/>
                    <a:pt x="0" y="391"/>
                  </a:cubicBezTo>
                  <a:cubicBezTo>
                    <a:pt x="0" y="512"/>
                    <a:pt x="41" y="603"/>
                    <a:pt x="112" y="674"/>
                  </a:cubicBezTo>
                  <a:cubicBezTo>
                    <a:pt x="182" y="745"/>
                    <a:pt x="284" y="781"/>
                    <a:pt x="405" y="781"/>
                  </a:cubicBezTo>
                  <a:cubicBezTo>
                    <a:pt x="461" y="781"/>
                    <a:pt x="517" y="771"/>
                    <a:pt x="567" y="760"/>
                  </a:cubicBezTo>
                  <a:cubicBezTo>
                    <a:pt x="618" y="750"/>
                    <a:pt x="669" y="730"/>
                    <a:pt x="719" y="710"/>
                  </a:cubicBezTo>
                  <a:lnTo>
                    <a:pt x="719" y="350"/>
                  </a:lnTo>
                  <a:lnTo>
                    <a:pt x="415" y="350"/>
                  </a:lnTo>
                  <a:lnTo>
                    <a:pt x="415" y="477"/>
                  </a:lnTo>
                  <a:lnTo>
                    <a:pt x="537" y="477"/>
                  </a:lnTo>
                  <a:lnTo>
                    <a:pt x="537" y="624"/>
                  </a:lnTo>
                  <a:cubicBezTo>
                    <a:pt x="522" y="629"/>
                    <a:pt x="507" y="634"/>
                    <a:pt x="486" y="634"/>
                  </a:cubicBezTo>
                  <a:cubicBezTo>
                    <a:pt x="471" y="639"/>
                    <a:pt x="451" y="639"/>
                    <a:pt x="431" y="639"/>
                  </a:cubicBezTo>
                  <a:cubicBezTo>
                    <a:pt x="360" y="639"/>
                    <a:pt x="304" y="619"/>
                    <a:pt x="264" y="573"/>
                  </a:cubicBezTo>
                  <a:cubicBezTo>
                    <a:pt x="223" y="533"/>
                    <a:pt x="203" y="472"/>
                    <a:pt x="203" y="391"/>
                  </a:cubicBezTo>
                  <a:cubicBezTo>
                    <a:pt x="203" y="310"/>
                    <a:pt x="223" y="249"/>
                    <a:pt x="264" y="208"/>
                  </a:cubicBezTo>
                  <a:cubicBezTo>
                    <a:pt x="304" y="163"/>
                    <a:pt x="365" y="142"/>
                    <a:pt x="441" y="142"/>
                  </a:cubicBezTo>
                  <a:cubicBezTo>
                    <a:pt x="481" y="142"/>
                    <a:pt x="522" y="148"/>
                    <a:pt x="567" y="158"/>
                  </a:cubicBezTo>
                  <a:cubicBezTo>
                    <a:pt x="608" y="173"/>
                    <a:pt x="649" y="188"/>
                    <a:pt x="689" y="213"/>
                  </a:cubicBezTo>
                  <a:lnTo>
                    <a:pt x="689" y="56"/>
                  </a:lnTo>
                  <a:cubicBezTo>
                    <a:pt x="649" y="41"/>
                    <a:pt x="608" y="26"/>
                    <a:pt x="562" y="16"/>
                  </a:cubicBezTo>
                  <a:cubicBezTo>
                    <a:pt x="517" y="6"/>
                    <a:pt x="466" y="1"/>
                    <a:pt x="41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4"/>
            <p:cNvSpPr/>
            <p:nvPr/>
          </p:nvSpPr>
          <p:spPr>
            <a:xfrm>
              <a:off x="5578083" y="2305542"/>
              <a:ext cx="83682" cy="76091"/>
            </a:xfrm>
            <a:custGeom>
              <a:rect b="b" l="l" r="r" t="t"/>
              <a:pathLst>
                <a:path extrusionOk="0" h="862" w="948">
                  <a:moveTo>
                    <a:pt x="173" y="1"/>
                  </a:moveTo>
                  <a:lnTo>
                    <a:pt x="1" y="862"/>
                  </a:lnTo>
                  <a:lnTo>
                    <a:pt x="208" y="862"/>
                  </a:lnTo>
                  <a:lnTo>
                    <a:pt x="330" y="269"/>
                  </a:lnTo>
                  <a:lnTo>
                    <a:pt x="522" y="862"/>
                  </a:lnTo>
                  <a:lnTo>
                    <a:pt x="771" y="862"/>
                  </a:lnTo>
                  <a:lnTo>
                    <a:pt x="948" y="1"/>
                  </a:lnTo>
                  <a:lnTo>
                    <a:pt x="735" y="1"/>
                  </a:lnTo>
                  <a:lnTo>
                    <a:pt x="619" y="588"/>
                  </a:lnTo>
                  <a:lnTo>
                    <a:pt x="42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4"/>
            <p:cNvSpPr/>
            <p:nvPr/>
          </p:nvSpPr>
          <p:spPr>
            <a:xfrm>
              <a:off x="5652761" y="2305542"/>
              <a:ext cx="68499" cy="76091"/>
            </a:xfrm>
            <a:custGeom>
              <a:rect b="b" l="l" r="r" t="t"/>
              <a:pathLst>
                <a:path extrusionOk="0" h="862" w="776">
                  <a:moveTo>
                    <a:pt x="173" y="1"/>
                  </a:moveTo>
                  <a:lnTo>
                    <a:pt x="1" y="862"/>
                  </a:lnTo>
                  <a:lnTo>
                    <a:pt x="613" y="862"/>
                  </a:lnTo>
                  <a:lnTo>
                    <a:pt x="649" y="695"/>
                  </a:lnTo>
                  <a:lnTo>
                    <a:pt x="254" y="695"/>
                  </a:lnTo>
                  <a:lnTo>
                    <a:pt x="294" y="497"/>
                  </a:lnTo>
                  <a:lnTo>
                    <a:pt x="649" y="497"/>
                  </a:lnTo>
                  <a:lnTo>
                    <a:pt x="684" y="330"/>
                  </a:lnTo>
                  <a:lnTo>
                    <a:pt x="330" y="330"/>
                  </a:lnTo>
                  <a:lnTo>
                    <a:pt x="360" y="168"/>
                  </a:lnTo>
                  <a:lnTo>
                    <a:pt x="740" y="168"/>
                  </a:lnTo>
                  <a:lnTo>
                    <a:pt x="77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4"/>
            <p:cNvSpPr/>
            <p:nvPr/>
          </p:nvSpPr>
          <p:spPr>
            <a:xfrm>
              <a:off x="5719848" y="2305542"/>
              <a:ext cx="108752" cy="76091"/>
            </a:xfrm>
            <a:custGeom>
              <a:rect b="b" l="l" r="r" t="t"/>
              <a:pathLst>
                <a:path extrusionOk="0" h="862" w="1232">
                  <a:moveTo>
                    <a:pt x="0" y="1"/>
                  </a:moveTo>
                  <a:lnTo>
                    <a:pt x="31" y="862"/>
                  </a:lnTo>
                  <a:lnTo>
                    <a:pt x="289" y="862"/>
                  </a:lnTo>
                  <a:lnTo>
                    <a:pt x="573" y="203"/>
                  </a:lnTo>
                  <a:lnTo>
                    <a:pt x="598" y="862"/>
                  </a:lnTo>
                  <a:lnTo>
                    <a:pt x="856" y="862"/>
                  </a:lnTo>
                  <a:lnTo>
                    <a:pt x="1231" y="1"/>
                  </a:lnTo>
                  <a:lnTo>
                    <a:pt x="1024" y="1"/>
                  </a:lnTo>
                  <a:lnTo>
                    <a:pt x="745" y="624"/>
                  </a:lnTo>
                  <a:lnTo>
                    <a:pt x="725" y="1"/>
                  </a:lnTo>
                  <a:lnTo>
                    <a:pt x="512" y="1"/>
                  </a:lnTo>
                  <a:lnTo>
                    <a:pt x="238" y="624"/>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4"/>
            <p:cNvSpPr/>
            <p:nvPr/>
          </p:nvSpPr>
          <p:spPr>
            <a:xfrm>
              <a:off x="5804765" y="2304218"/>
              <a:ext cx="68499" cy="78739"/>
            </a:xfrm>
            <a:custGeom>
              <a:rect b="b" l="l" r="r" t="t"/>
              <a:pathLst>
                <a:path extrusionOk="0" h="892" w="776">
                  <a:moveTo>
                    <a:pt x="482" y="0"/>
                  </a:moveTo>
                  <a:cubicBezTo>
                    <a:pt x="376" y="0"/>
                    <a:pt x="295" y="21"/>
                    <a:pt x="229" y="66"/>
                  </a:cubicBezTo>
                  <a:cubicBezTo>
                    <a:pt x="163" y="112"/>
                    <a:pt x="122" y="178"/>
                    <a:pt x="107" y="264"/>
                  </a:cubicBezTo>
                  <a:cubicBezTo>
                    <a:pt x="92" y="335"/>
                    <a:pt x="102" y="390"/>
                    <a:pt x="133" y="431"/>
                  </a:cubicBezTo>
                  <a:cubicBezTo>
                    <a:pt x="163" y="471"/>
                    <a:pt x="224" y="497"/>
                    <a:pt x="305" y="517"/>
                  </a:cubicBezTo>
                  <a:lnTo>
                    <a:pt x="386" y="537"/>
                  </a:lnTo>
                  <a:cubicBezTo>
                    <a:pt x="436" y="547"/>
                    <a:pt x="467" y="563"/>
                    <a:pt x="482" y="578"/>
                  </a:cubicBezTo>
                  <a:cubicBezTo>
                    <a:pt x="497" y="593"/>
                    <a:pt x="502" y="613"/>
                    <a:pt x="497" y="639"/>
                  </a:cubicBezTo>
                  <a:cubicBezTo>
                    <a:pt x="492" y="669"/>
                    <a:pt x="472" y="689"/>
                    <a:pt x="447" y="710"/>
                  </a:cubicBezTo>
                  <a:cubicBezTo>
                    <a:pt x="416" y="725"/>
                    <a:pt x="376" y="730"/>
                    <a:pt x="330" y="730"/>
                  </a:cubicBezTo>
                  <a:cubicBezTo>
                    <a:pt x="279" y="730"/>
                    <a:pt x="234" y="725"/>
                    <a:pt x="183" y="710"/>
                  </a:cubicBezTo>
                  <a:cubicBezTo>
                    <a:pt x="138" y="694"/>
                    <a:pt x="87" y="674"/>
                    <a:pt x="36" y="644"/>
                  </a:cubicBezTo>
                  <a:lnTo>
                    <a:pt x="1" y="831"/>
                  </a:lnTo>
                  <a:cubicBezTo>
                    <a:pt x="52" y="851"/>
                    <a:pt x="102" y="867"/>
                    <a:pt x="158" y="877"/>
                  </a:cubicBezTo>
                  <a:cubicBezTo>
                    <a:pt x="209" y="887"/>
                    <a:pt x="264" y="892"/>
                    <a:pt x="315" y="892"/>
                  </a:cubicBezTo>
                  <a:cubicBezTo>
                    <a:pt x="431" y="892"/>
                    <a:pt x="523" y="872"/>
                    <a:pt x="588" y="826"/>
                  </a:cubicBezTo>
                  <a:cubicBezTo>
                    <a:pt x="654" y="775"/>
                    <a:pt x="700" y="705"/>
                    <a:pt x="715" y="613"/>
                  </a:cubicBezTo>
                  <a:cubicBezTo>
                    <a:pt x="730" y="537"/>
                    <a:pt x="720" y="482"/>
                    <a:pt x="690" y="446"/>
                  </a:cubicBezTo>
                  <a:cubicBezTo>
                    <a:pt x="659" y="406"/>
                    <a:pt x="594" y="375"/>
                    <a:pt x="502" y="355"/>
                  </a:cubicBezTo>
                  <a:lnTo>
                    <a:pt x="411" y="335"/>
                  </a:lnTo>
                  <a:cubicBezTo>
                    <a:pt x="371" y="330"/>
                    <a:pt x="340" y="314"/>
                    <a:pt x="325" y="304"/>
                  </a:cubicBezTo>
                  <a:cubicBezTo>
                    <a:pt x="310" y="289"/>
                    <a:pt x="305" y="274"/>
                    <a:pt x="310" y="249"/>
                  </a:cubicBezTo>
                  <a:cubicBezTo>
                    <a:pt x="315" y="218"/>
                    <a:pt x="335" y="198"/>
                    <a:pt x="361" y="183"/>
                  </a:cubicBezTo>
                  <a:cubicBezTo>
                    <a:pt x="391" y="168"/>
                    <a:pt x="431" y="157"/>
                    <a:pt x="482" y="157"/>
                  </a:cubicBezTo>
                  <a:cubicBezTo>
                    <a:pt x="523" y="157"/>
                    <a:pt x="568" y="162"/>
                    <a:pt x="609" y="178"/>
                  </a:cubicBezTo>
                  <a:cubicBezTo>
                    <a:pt x="654" y="188"/>
                    <a:pt x="695" y="203"/>
                    <a:pt x="740" y="223"/>
                  </a:cubicBezTo>
                  <a:lnTo>
                    <a:pt x="776" y="41"/>
                  </a:lnTo>
                  <a:cubicBezTo>
                    <a:pt x="725" y="26"/>
                    <a:pt x="675" y="16"/>
                    <a:pt x="624" y="11"/>
                  </a:cubicBezTo>
                  <a:cubicBezTo>
                    <a:pt x="578" y="0"/>
                    <a:pt x="528" y="0"/>
                    <a:pt x="48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4"/>
            <p:cNvSpPr/>
            <p:nvPr/>
          </p:nvSpPr>
          <p:spPr>
            <a:xfrm>
              <a:off x="5022323" y="2098986"/>
              <a:ext cx="385927" cy="316192"/>
            </a:xfrm>
            <a:custGeom>
              <a:rect b="b" l="l" r="r" t="t"/>
              <a:pathLst>
                <a:path extrusionOk="0" h="3582" w="4372">
                  <a:moveTo>
                    <a:pt x="4169" y="0"/>
                  </a:moveTo>
                  <a:lnTo>
                    <a:pt x="0" y="3582"/>
                  </a:lnTo>
                  <a:lnTo>
                    <a:pt x="4372" y="2857"/>
                  </a:lnTo>
                  <a:lnTo>
                    <a:pt x="416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4"/>
            <p:cNvSpPr/>
            <p:nvPr/>
          </p:nvSpPr>
          <p:spPr>
            <a:xfrm>
              <a:off x="4238910" y="2604165"/>
              <a:ext cx="164628" cy="827378"/>
            </a:xfrm>
            <a:custGeom>
              <a:rect b="b" l="l" r="r" t="t"/>
              <a:pathLst>
                <a:path extrusionOk="0" h="9373" w="1865">
                  <a:moveTo>
                    <a:pt x="783" y="0"/>
                  </a:moveTo>
                  <a:cubicBezTo>
                    <a:pt x="522" y="0"/>
                    <a:pt x="275" y="57"/>
                    <a:pt x="172" y="174"/>
                  </a:cubicBezTo>
                  <a:cubicBezTo>
                    <a:pt x="132" y="219"/>
                    <a:pt x="127" y="285"/>
                    <a:pt x="127" y="346"/>
                  </a:cubicBezTo>
                  <a:cubicBezTo>
                    <a:pt x="51" y="2225"/>
                    <a:pt x="172" y="4110"/>
                    <a:pt x="492" y="5964"/>
                  </a:cubicBezTo>
                  <a:cubicBezTo>
                    <a:pt x="573" y="6445"/>
                    <a:pt x="659" y="6982"/>
                    <a:pt x="390" y="7397"/>
                  </a:cubicBezTo>
                  <a:cubicBezTo>
                    <a:pt x="258" y="7605"/>
                    <a:pt x="31" y="7777"/>
                    <a:pt x="0" y="8025"/>
                  </a:cubicBezTo>
                  <a:cubicBezTo>
                    <a:pt x="19" y="8026"/>
                    <a:pt x="38" y="8027"/>
                    <a:pt x="57" y="8027"/>
                  </a:cubicBezTo>
                  <a:cubicBezTo>
                    <a:pt x="226" y="8027"/>
                    <a:pt x="397" y="7986"/>
                    <a:pt x="552" y="7909"/>
                  </a:cubicBezTo>
                  <a:lnTo>
                    <a:pt x="552" y="7909"/>
                  </a:lnTo>
                  <a:cubicBezTo>
                    <a:pt x="385" y="8380"/>
                    <a:pt x="370" y="8897"/>
                    <a:pt x="507" y="9373"/>
                  </a:cubicBezTo>
                  <a:cubicBezTo>
                    <a:pt x="659" y="9337"/>
                    <a:pt x="740" y="9170"/>
                    <a:pt x="795" y="9023"/>
                  </a:cubicBezTo>
                  <a:cubicBezTo>
                    <a:pt x="1089" y="8248"/>
                    <a:pt x="1307" y="7448"/>
                    <a:pt x="1459" y="6637"/>
                  </a:cubicBezTo>
                  <a:cubicBezTo>
                    <a:pt x="1733" y="5204"/>
                    <a:pt x="1809" y="3735"/>
                    <a:pt x="1763" y="2281"/>
                  </a:cubicBezTo>
                  <a:cubicBezTo>
                    <a:pt x="1743" y="1754"/>
                    <a:pt x="1864" y="726"/>
                    <a:pt x="1581" y="270"/>
                  </a:cubicBezTo>
                  <a:cubicBezTo>
                    <a:pt x="1467" y="92"/>
                    <a:pt x="1114" y="0"/>
                    <a:pt x="783" y="0"/>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4"/>
            <p:cNvSpPr/>
            <p:nvPr/>
          </p:nvSpPr>
          <p:spPr>
            <a:xfrm>
              <a:off x="3730464" y="4402879"/>
              <a:ext cx="239307" cy="225448"/>
            </a:xfrm>
            <a:custGeom>
              <a:rect b="b" l="l" r="r" t="t"/>
              <a:pathLst>
                <a:path extrusionOk="0" h="2554" w="2711">
                  <a:moveTo>
                    <a:pt x="2116" y="1"/>
                  </a:moveTo>
                  <a:cubicBezTo>
                    <a:pt x="1813" y="1"/>
                    <a:pt x="1515" y="106"/>
                    <a:pt x="1262" y="277"/>
                  </a:cubicBezTo>
                  <a:cubicBezTo>
                    <a:pt x="902" y="515"/>
                    <a:pt x="634" y="1037"/>
                    <a:pt x="401" y="1396"/>
                  </a:cubicBezTo>
                  <a:cubicBezTo>
                    <a:pt x="279" y="1589"/>
                    <a:pt x="163" y="1781"/>
                    <a:pt x="87" y="1989"/>
                  </a:cubicBezTo>
                  <a:cubicBezTo>
                    <a:pt x="26" y="2156"/>
                    <a:pt x="1" y="2369"/>
                    <a:pt x="137" y="2480"/>
                  </a:cubicBezTo>
                  <a:cubicBezTo>
                    <a:pt x="198" y="2531"/>
                    <a:pt x="279" y="2546"/>
                    <a:pt x="360" y="2551"/>
                  </a:cubicBezTo>
                  <a:cubicBezTo>
                    <a:pt x="381" y="2553"/>
                    <a:pt x="403" y="2553"/>
                    <a:pt x="424" y="2553"/>
                  </a:cubicBezTo>
                  <a:cubicBezTo>
                    <a:pt x="635" y="2553"/>
                    <a:pt x="841" y="2487"/>
                    <a:pt x="1034" y="2399"/>
                  </a:cubicBezTo>
                  <a:cubicBezTo>
                    <a:pt x="1520" y="2186"/>
                    <a:pt x="1966" y="1872"/>
                    <a:pt x="2336" y="1487"/>
                  </a:cubicBezTo>
                  <a:cubicBezTo>
                    <a:pt x="2437" y="1376"/>
                    <a:pt x="2538" y="1254"/>
                    <a:pt x="2599" y="1118"/>
                  </a:cubicBezTo>
                  <a:cubicBezTo>
                    <a:pt x="2711" y="874"/>
                    <a:pt x="2706" y="601"/>
                    <a:pt x="2695" y="332"/>
                  </a:cubicBezTo>
                  <a:cubicBezTo>
                    <a:pt x="2695" y="277"/>
                    <a:pt x="2695" y="221"/>
                    <a:pt x="2665" y="175"/>
                  </a:cubicBezTo>
                  <a:cubicBezTo>
                    <a:pt x="2630" y="110"/>
                    <a:pt x="2554" y="74"/>
                    <a:pt x="2478" y="54"/>
                  </a:cubicBezTo>
                  <a:cubicBezTo>
                    <a:pt x="2358" y="18"/>
                    <a:pt x="2236" y="1"/>
                    <a:pt x="2116" y="1"/>
                  </a:cubicBezTo>
                  <a:close/>
                </a:path>
              </a:pathLst>
            </a:custGeom>
            <a:solidFill>
              <a:srgbClr val="B75E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4"/>
            <p:cNvSpPr/>
            <p:nvPr/>
          </p:nvSpPr>
          <p:spPr>
            <a:xfrm>
              <a:off x="4090437" y="4402879"/>
              <a:ext cx="239307" cy="225448"/>
            </a:xfrm>
            <a:custGeom>
              <a:rect b="b" l="l" r="r" t="t"/>
              <a:pathLst>
                <a:path extrusionOk="0" h="2554" w="2711">
                  <a:moveTo>
                    <a:pt x="599" y="1"/>
                  </a:moveTo>
                  <a:cubicBezTo>
                    <a:pt x="479" y="1"/>
                    <a:pt x="358" y="18"/>
                    <a:pt x="238" y="54"/>
                  </a:cubicBezTo>
                  <a:cubicBezTo>
                    <a:pt x="162" y="74"/>
                    <a:pt x="86" y="110"/>
                    <a:pt x="46" y="175"/>
                  </a:cubicBezTo>
                  <a:cubicBezTo>
                    <a:pt x="21" y="221"/>
                    <a:pt x="21" y="277"/>
                    <a:pt x="16" y="332"/>
                  </a:cubicBezTo>
                  <a:cubicBezTo>
                    <a:pt x="10" y="601"/>
                    <a:pt x="0" y="874"/>
                    <a:pt x="112" y="1118"/>
                  </a:cubicBezTo>
                  <a:cubicBezTo>
                    <a:pt x="178" y="1254"/>
                    <a:pt x="279" y="1376"/>
                    <a:pt x="380" y="1487"/>
                  </a:cubicBezTo>
                  <a:cubicBezTo>
                    <a:pt x="750" y="1872"/>
                    <a:pt x="1191" y="2186"/>
                    <a:pt x="1682" y="2399"/>
                  </a:cubicBezTo>
                  <a:cubicBezTo>
                    <a:pt x="1875" y="2487"/>
                    <a:pt x="2081" y="2553"/>
                    <a:pt x="2292" y="2553"/>
                  </a:cubicBezTo>
                  <a:cubicBezTo>
                    <a:pt x="2313" y="2553"/>
                    <a:pt x="2335" y="2553"/>
                    <a:pt x="2356" y="2551"/>
                  </a:cubicBezTo>
                  <a:cubicBezTo>
                    <a:pt x="2432" y="2546"/>
                    <a:pt x="2518" y="2531"/>
                    <a:pt x="2579" y="2480"/>
                  </a:cubicBezTo>
                  <a:cubicBezTo>
                    <a:pt x="2710" y="2369"/>
                    <a:pt x="2690" y="2156"/>
                    <a:pt x="2629" y="1989"/>
                  </a:cubicBezTo>
                  <a:cubicBezTo>
                    <a:pt x="2553" y="1781"/>
                    <a:pt x="2437" y="1589"/>
                    <a:pt x="2315" y="1396"/>
                  </a:cubicBezTo>
                  <a:cubicBezTo>
                    <a:pt x="2082" y="1037"/>
                    <a:pt x="1814" y="515"/>
                    <a:pt x="1454" y="277"/>
                  </a:cubicBezTo>
                  <a:cubicBezTo>
                    <a:pt x="1197" y="106"/>
                    <a:pt x="901" y="1"/>
                    <a:pt x="599" y="1"/>
                  </a:cubicBezTo>
                  <a:close/>
                </a:path>
              </a:pathLst>
            </a:custGeom>
            <a:solidFill>
              <a:srgbClr val="B75E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4"/>
            <p:cNvSpPr/>
            <p:nvPr/>
          </p:nvSpPr>
          <p:spPr>
            <a:xfrm>
              <a:off x="3761801" y="2999093"/>
              <a:ext cx="521867" cy="1492423"/>
            </a:xfrm>
            <a:custGeom>
              <a:rect b="b" l="l" r="r" t="t"/>
              <a:pathLst>
                <a:path extrusionOk="0" h="16907" w="5912">
                  <a:moveTo>
                    <a:pt x="46" y="0"/>
                  </a:moveTo>
                  <a:cubicBezTo>
                    <a:pt x="46" y="0"/>
                    <a:pt x="96" y="9640"/>
                    <a:pt x="0" y="16727"/>
                  </a:cubicBezTo>
                  <a:cubicBezTo>
                    <a:pt x="0" y="16727"/>
                    <a:pt x="518" y="16907"/>
                    <a:pt x="1250" y="16907"/>
                  </a:cubicBezTo>
                  <a:cubicBezTo>
                    <a:pt x="1617" y="16907"/>
                    <a:pt x="2037" y="16862"/>
                    <a:pt x="2472" y="16727"/>
                  </a:cubicBezTo>
                  <a:lnTo>
                    <a:pt x="2857" y="4792"/>
                  </a:lnTo>
                  <a:lnTo>
                    <a:pt x="3055" y="4792"/>
                  </a:lnTo>
                  <a:lnTo>
                    <a:pt x="3440" y="16727"/>
                  </a:lnTo>
                  <a:cubicBezTo>
                    <a:pt x="3877" y="16862"/>
                    <a:pt x="4297" y="16907"/>
                    <a:pt x="4664" y="16907"/>
                  </a:cubicBezTo>
                  <a:cubicBezTo>
                    <a:pt x="5396" y="16907"/>
                    <a:pt x="5912" y="16727"/>
                    <a:pt x="5912" y="16727"/>
                  </a:cubicBezTo>
                  <a:cubicBezTo>
                    <a:pt x="5815" y="9640"/>
                    <a:pt x="5866" y="0"/>
                    <a:pt x="5866" y="0"/>
                  </a:cubicBezTo>
                  <a:lnTo>
                    <a:pt x="5866" y="0"/>
                  </a:lnTo>
                  <a:lnTo>
                    <a:pt x="2958" y="132"/>
                  </a:lnTo>
                  <a:lnTo>
                    <a:pt x="46"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4"/>
            <p:cNvSpPr/>
            <p:nvPr/>
          </p:nvSpPr>
          <p:spPr>
            <a:xfrm>
              <a:off x="3861018" y="2333259"/>
              <a:ext cx="285826" cy="912208"/>
            </a:xfrm>
            <a:custGeom>
              <a:rect b="b" l="l" r="r" t="t"/>
              <a:pathLst>
                <a:path extrusionOk="0" h="10334" w="3238">
                  <a:moveTo>
                    <a:pt x="796" y="1"/>
                  </a:moveTo>
                  <a:lnTo>
                    <a:pt x="1" y="10147"/>
                  </a:lnTo>
                  <a:cubicBezTo>
                    <a:pt x="877" y="10287"/>
                    <a:pt x="1529" y="10334"/>
                    <a:pt x="2008" y="10334"/>
                  </a:cubicBezTo>
                  <a:cubicBezTo>
                    <a:pt x="2967" y="10334"/>
                    <a:pt x="3238" y="10147"/>
                    <a:pt x="3238" y="10147"/>
                  </a:cubicBezTo>
                  <a:lnTo>
                    <a:pt x="2817"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4"/>
            <p:cNvSpPr/>
            <p:nvPr/>
          </p:nvSpPr>
          <p:spPr>
            <a:xfrm>
              <a:off x="3822179" y="2510244"/>
              <a:ext cx="382308" cy="52522"/>
            </a:xfrm>
            <a:custGeom>
              <a:rect b="b" l="l" r="r" t="t"/>
              <a:pathLst>
                <a:path extrusionOk="0" h="595" w="4331">
                  <a:moveTo>
                    <a:pt x="4194" y="1"/>
                  </a:moveTo>
                  <a:cubicBezTo>
                    <a:pt x="4189" y="1"/>
                    <a:pt x="4184" y="1"/>
                    <a:pt x="4179" y="2"/>
                  </a:cubicBezTo>
                  <a:cubicBezTo>
                    <a:pt x="3495" y="83"/>
                    <a:pt x="2832" y="265"/>
                    <a:pt x="2143" y="326"/>
                  </a:cubicBezTo>
                  <a:cubicBezTo>
                    <a:pt x="1710" y="361"/>
                    <a:pt x="1273" y="390"/>
                    <a:pt x="838" y="390"/>
                  </a:cubicBezTo>
                  <a:cubicBezTo>
                    <a:pt x="585" y="390"/>
                    <a:pt x="332" y="380"/>
                    <a:pt x="81" y="356"/>
                  </a:cubicBezTo>
                  <a:cubicBezTo>
                    <a:pt x="79" y="356"/>
                    <a:pt x="78" y="356"/>
                    <a:pt x="76" y="356"/>
                  </a:cubicBezTo>
                  <a:cubicBezTo>
                    <a:pt x="0" y="356"/>
                    <a:pt x="2" y="473"/>
                    <a:pt x="81" y="483"/>
                  </a:cubicBezTo>
                  <a:cubicBezTo>
                    <a:pt x="618" y="545"/>
                    <a:pt x="1150" y="595"/>
                    <a:pt x="1686" y="595"/>
                  </a:cubicBezTo>
                  <a:cubicBezTo>
                    <a:pt x="1853" y="595"/>
                    <a:pt x="2020" y="590"/>
                    <a:pt x="2188" y="579"/>
                  </a:cubicBezTo>
                  <a:cubicBezTo>
                    <a:pt x="2852" y="539"/>
                    <a:pt x="3592" y="483"/>
                    <a:pt x="4215" y="245"/>
                  </a:cubicBezTo>
                  <a:cubicBezTo>
                    <a:pt x="4327" y="201"/>
                    <a:pt x="4331" y="1"/>
                    <a:pt x="4194" y="1"/>
                  </a:cubicBezTo>
                  <a:close/>
                </a:path>
              </a:pathLst>
            </a:custGeom>
            <a:solidFill>
              <a:srgbClr val="0CAB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4"/>
            <p:cNvSpPr/>
            <p:nvPr/>
          </p:nvSpPr>
          <p:spPr>
            <a:xfrm>
              <a:off x="3558334" y="2333259"/>
              <a:ext cx="389547" cy="1053179"/>
            </a:xfrm>
            <a:custGeom>
              <a:rect b="b" l="l" r="r" t="t"/>
              <a:pathLst>
                <a:path extrusionOk="0" h="11931" w="4413">
                  <a:moveTo>
                    <a:pt x="4225" y="1"/>
                  </a:moveTo>
                  <a:lnTo>
                    <a:pt x="3658" y="183"/>
                  </a:lnTo>
                  <a:lnTo>
                    <a:pt x="3526" y="229"/>
                  </a:lnTo>
                  <a:lnTo>
                    <a:pt x="2422" y="588"/>
                  </a:lnTo>
                  <a:cubicBezTo>
                    <a:pt x="1859" y="776"/>
                    <a:pt x="1378" y="1156"/>
                    <a:pt x="1089" y="1672"/>
                  </a:cubicBezTo>
                  <a:cubicBezTo>
                    <a:pt x="684" y="2387"/>
                    <a:pt x="218" y="3623"/>
                    <a:pt x="0" y="5684"/>
                  </a:cubicBezTo>
                  <a:cubicBezTo>
                    <a:pt x="0" y="5684"/>
                    <a:pt x="308" y="5774"/>
                    <a:pt x="947" y="5774"/>
                  </a:cubicBezTo>
                  <a:cubicBezTo>
                    <a:pt x="1336" y="5774"/>
                    <a:pt x="1847" y="5741"/>
                    <a:pt x="2488" y="5634"/>
                  </a:cubicBezTo>
                  <a:lnTo>
                    <a:pt x="2488" y="5634"/>
                  </a:lnTo>
                  <a:cubicBezTo>
                    <a:pt x="2487" y="5634"/>
                    <a:pt x="1783" y="8597"/>
                    <a:pt x="1642" y="10942"/>
                  </a:cubicBezTo>
                  <a:cubicBezTo>
                    <a:pt x="1642" y="10942"/>
                    <a:pt x="2488" y="11505"/>
                    <a:pt x="4412" y="11930"/>
                  </a:cubicBezTo>
                  <a:lnTo>
                    <a:pt x="4260" y="2614"/>
                  </a:lnTo>
                  <a:lnTo>
                    <a:pt x="4260" y="2457"/>
                  </a:lnTo>
                  <a:lnTo>
                    <a:pt x="4225" y="1"/>
                  </a:lnTo>
                  <a:close/>
                </a:path>
              </a:pathLst>
            </a:custGeom>
            <a:solidFill>
              <a:srgbClr val="3A59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4"/>
            <p:cNvSpPr/>
            <p:nvPr/>
          </p:nvSpPr>
          <p:spPr>
            <a:xfrm>
              <a:off x="4093085" y="2333259"/>
              <a:ext cx="389547" cy="1053179"/>
            </a:xfrm>
            <a:custGeom>
              <a:rect b="b" l="l" r="r" t="t"/>
              <a:pathLst>
                <a:path extrusionOk="0" h="11931" w="4413">
                  <a:moveTo>
                    <a:pt x="188" y="1"/>
                  </a:moveTo>
                  <a:lnTo>
                    <a:pt x="153" y="2468"/>
                  </a:lnTo>
                  <a:lnTo>
                    <a:pt x="153" y="2630"/>
                  </a:lnTo>
                  <a:lnTo>
                    <a:pt x="1" y="11930"/>
                  </a:lnTo>
                  <a:cubicBezTo>
                    <a:pt x="1926" y="11505"/>
                    <a:pt x="2772" y="10942"/>
                    <a:pt x="2772" y="10942"/>
                  </a:cubicBezTo>
                  <a:cubicBezTo>
                    <a:pt x="2630" y="8597"/>
                    <a:pt x="1926" y="5634"/>
                    <a:pt x="1926" y="5634"/>
                  </a:cubicBezTo>
                  <a:lnTo>
                    <a:pt x="1926" y="5634"/>
                  </a:lnTo>
                  <a:cubicBezTo>
                    <a:pt x="2566" y="5741"/>
                    <a:pt x="3078" y="5774"/>
                    <a:pt x="3467" y="5774"/>
                  </a:cubicBezTo>
                  <a:cubicBezTo>
                    <a:pt x="4106" y="5774"/>
                    <a:pt x="4413" y="5684"/>
                    <a:pt x="4413" y="5684"/>
                  </a:cubicBezTo>
                  <a:cubicBezTo>
                    <a:pt x="4220" y="3861"/>
                    <a:pt x="3835" y="2685"/>
                    <a:pt x="3471" y="1946"/>
                  </a:cubicBezTo>
                  <a:cubicBezTo>
                    <a:pt x="3136" y="1277"/>
                    <a:pt x="2549" y="771"/>
                    <a:pt x="1840" y="538"/>
                  </a:cubicBezTo>
                  <a:lnTo>
                    <a:pt x="826" y="208"/>
                  </a:lnTo>
                  <a:lnTo>
                    <a:pt x="750" y="183"/>
                  </a:lnTo>
                  <a:lnTo>
                    <a:pt x="188" y="1"/>
                  </a:lnTo>
                  <a:close/>
                </a:path>
              </a:pathLst>
            </a:custGeom>
            <a:solidFill>
              <a:srgbClr val="3A59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4"/>
            <p:cNvSpPr/>
            <p:nvPr/>
          </p:nvSpPr>
          <p:spPr>
            <a:xfrm>
              <a:off x="3767097" y="2600193"/>
              <a:ext cx="45107" cy="238512"/>
            </a:xfrm>
            <a:custGeom>
              <a:rect b="b" l="l" r="r" t="t"/>
              <a:pathLst>
                <a:path extrusionOk="0" h="2702" w="511">
                  <a:moveTo>
                    <a:pt x="478" y="1"/>
                  </a:moveTo>
                  <a:cubicBezTo>
                    <a:pt x="468" y="1"/>
                    <a:pt x="459" y="7"/>
                    <a:pt x="457" y="21"/>
                  </a:cubicBezTo>
                  <a:cubicBezTo>
                    <a:pt x="366" y="467"/>
                    <a:pt x="249" y="897"/>
                    <a:pt x="178" y="1348"/>
                  </a:cubicBezTo>
                  <a:cubicBezTo>
                    <a:pt x="107" y="1759"/>
                    <a:pt x="1" y="2209"/>
                    <a:pt x="16" y="2630"/>
                  </a:cubicBezTo>
                  <a:cubicBezTo>
                    <a:pt x="16" y="2675"/>
                    <a:pt x="54" y="2702"/>
                    <a:pt x="92" y="2702"/>
                  </a:cubicBezTo>
                  <a:cubicBezTo>
                    <a:pt x="121" y="2702"/>
                    <a:pt x="149" y="2686"/>
                    <a:pt x="158" y="2650"/>
                  </a:cubicBezTo>
                  <a:cubicBezTo>
                    <a:pt x="274" y="2235"/>
                    <a:pt x="290" y="1774"/>
                    <a:pt x="345" y="1348"/>
                  </a:cubicBezTo>
                  <a:cubicBezTo>
                    <a:pt x="406" y="913"/>
                    <a:pt x="437" y="467"/>
                    <a:pt x="508" y="36"/>
                  </a:cubicBezTo>
                  <a:cubicBezTo>
                    <a:pt x="511" y="15"/>
                    <a:pt x="493" y="1"/>
                    <a:pt x="478" y="1"/>
                  </a:cubicBezTo>
                  <a:close/>
                </a:path>
              </a:pathLst>
            </a:custGeom>
            <a:solidFill>
              <a:srgbClr val="2D4B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4"/>
            <p:cNvSpPr/>
            <p:nvPr/>
          </p:nvSpPr>
          <p:spPr>
            <a:xfrm>
              <a:off x="4098470" y="1887134"/>
              <a:ext cx="145826" cy="356180"/>
            </a:xfrm>
            <a:custGeom>
              <a:rect b="b" l="l" r="r" t="t"/>
              <a:pathLst>
                <a:path extrusionOk="0" h="4035" w="1652">
                  <a:moveTo>
                    <a:pt x="876" y="1"/>
                  </a:moveTo>
                  <a:cubicBezTo>
                    <a:pt x="828" y="1"/>
                    <a:pt x="779" y="11"/>
                    <a:pt x="730" y="35"/>
                  </a:cubicBezTo>
                  <a:cubicBezTo>
                    <a:pt x="421" y="192"/>
                    <a:pt x="340" y="703"/>
                    <a:pt x="279" y="967"/>
                  </a:cubicBezTo>
                  <a:cubicBezTo>
                    <a:pt x="82" y="1889"/>
                    <a:pt x="1" y="2831"/>
                    <a:pt x="41" y="3768"/>
                  </a:cubicBezTo>
                  <a:cubicBezTo>
                    <a:pt x="46" y="3859"/>
                    <a:pt x="61" y="3966"/>
                    <a:pt x="153" y="4011"/>
                  </a:cubicBezTo>
                  <a:cubicBezTo>
                    <a:pt x="184" y="4029"/>
                    <a:pt x="220" y="4034"/>
                    <a:pt x="258" y="4034"/>
                  </a:cubicBezTo>
                  <a:cubicBezTo>
                    <a:pt x="275" y="4034"/>
                    <a:pt x="292" y="4033"/>
                    <a:pt x="310" y="4031"/>
                  </a:cubicBezTo>
                  <a:cubicBezTo>
                    <a:pt x="522" y="4001"/>
                    <a:pt x="654" y="3829"/>
                    <a:pt x="755" y="3667"/>
                  </a:cubicBezTo>
                  <a:cubicBezTo>
                    <a:pt x="1231" y="2942"/>
                    <a:pt x="1606" y="2152"/>
                    <a:pt x="1637" y="1326"/>
                  </a:cubicBezTo>
                  <a:cubicBezTo>
                    <a:pt x="1652" y="1038"/>
                    <a:pt x="1616" y="744"/>
                    <a:pt x="1475" y="480"/>
                  </a:cubicBezTo>
                  <a:cubicBezTo>
                    <a:pt x="1380" y="309"/>
                    <a:pt x="1138" y="1"/>
                    <a:pt x="876"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4"/>
            <p:cNvSpPr/>
            <p:nvPr/>
          </p:nvSpPr>
          <p:spPr>
            <a:xfrm>
              <a:off x="3760918" y="1807424"/>
              <a:ext cx="273733" cy="454780"/>
            </a:xfrm>
            <a:custGeom>
              <a:rect b="b" l="l" r="r" t="t"/>
              <a:pathLst>
                <a:path extrusionOk="0" h="5152" w="3101">
                  <a:moveTo>
                    <a:pt x="1298" y="0"/>
                  </a:moveTo>
                  <a:cubicBezTo>
                    <a:pt x="1141" y="0"/>
                    <a:pt x="977" y="40"/>
                    <a:pt x="811" y="132"/>
                  </a:cubicBezTo>
                  <a:cubicBezTo>
                    <a:pt x="507" y="299"/>
                    <a:pt x="304" y="593"/>
                    <a:pt x="187" y="902"/>
                  </a:cubicBezTo>
                  <a:cubicBezTo>
                    <a:pt x="0" y="1404"/>
                    <a:pt x="20" y="1971"/>
                    <a:pt x="253" y="2462"/>
                  </a:cubicBezTo>
                  <a:cubicBezTo>
                    <a:pt x="280" y="2524"/>
                    <a:pt x="351" y="2591"/>
                    <a:pt x="410" y="2591"/>
                  </a:cubicBezTo>
                  <a:cubicBezTo>
                    <a:pt x="429" y="2591"/>
                    <a:pt x="446" y="2585"/>
                    <a:pt x="461" y="2569"/>
                  </a:cubicBezTo>
                  <a:cubicBezTo>
                    <a:pt x="517" y="3425"/>
                    <a:pt x="572" y="4377"/>
                    <a:pt x="1808" y="4894"/>
                  </a:cubicBezTo>
                  <a:cubicBezTo>
                    <a:pt x="2091" y="5014"/>
                    <a:pt x="2341" y="5152"/>
                    <a:pt x="2632" y="5152"/>
                  </a:cubicBezTo>
                  <a:cubicBezTo>
                    <a:pt x="2685" y="5152"/>
                    <a:pt x="2740" y="5147"/>
                    <a:pt x="2796" y="5137"/>
                  </a:cubicBezTo>
                  <a:cubicBezTo>
                    <a:pt x="3019" y="4757"/>
                    <a:pt x="3075" y="4306"/>
                    <a:pt x="3080" y="3871"/>
                  </a:cubicBezTo>
                  <a:cubicBezTo>
                    <a:pt x="3100" y="2863"/>
                    <a:pt x="2892" y="1849"/>
                    <a:pt x="2482" y="912"/>
                  </a:cubicBezTo>
                  <a:cubicBezTo>
                    <a:pt x="2279" y="452"/>
                    <a:pt x="1827" y="0"/>
                    <a:pt x="129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4"/>
            <p:cNvSpPr/>
            <p:nvPr/>
          </p:nvSpPr>
          <p:spPr>
            <a:xfrm>
              <a:off x="3955381" y="2265731"/>
              <a:ext cx="130643" cy="166482"/>
            </a:xfrm>
            <a:custGeom>
              <a:rect b="b" l="l" r="r" t="t"/>
              <a:pathLst>
                <a:path extrusionOk="0" h="1886" w="1480">
                  <a:moveTo>
                    <a:pt x="1" y="1"/>
                  </a:moveTo>
                  <a:lnTo>
                    <a:pt x="1" y="1146"/>
                  </a:lnTo>
                  <a:cubicBezTo>
                    <a:pt x="1" y="1556"/>
                    <a:pt x="330" y="1885"/>
                    <a:pt x="740" y="1885"/>
                  </a:cubicBezTo>
                  <a:cubicBezTo>
                    <a:pt x="943" y="1885"/>
                    <a:pt x="1125" y="1804"/>
                    <a:pt x="1262" y="1667"/>
                  </a:cubicBezTo>
                  <a:cubicBezTo>
                    <a:pt x="1394" y="1536"/>
                    <a:pt x="1480" y="1348"/>
                    <a:pt x="1480" y="1146"/>
                  </a:cubicBezTo>
                  <a:lnTo>
                    <a:pt x="1480" y="1"/>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4"/>
            <p:cNvSpPr/>
            <p:nvPr/>
          </p:nvSpPr>
          <p:spPr>
            <a:xfrm>
              <a:off x="4121244" y="2049024"/>
              <a:ext cx="106104" cy="127112"/>
            </a:xfrm>
            <a:custGeom>
              <a:rect b="b" l="l" r="r" t="t"/>
              <a:pathLst>
                <a:path extrusionOk="0" h="1440" w="1202">
                  <a:moveTo>
                    <a:pt x="821" y="1"/>
                  </a:moveTo>
                  <a:cubicBezTo>
                    <a:pt x="775" y="1"/>
                    <a:pt x="728" y="7"/>
                    <a:pt x="685" y="19"/>
                  </a:cubicBezTo>
                  <a:cubicBezTo>
                    <a:pt x="244" y="141"/>
                    <a:pt x="92" y="749"/>
                    <a:pt x="21" y="1108"/>
                  </a:cubicBezTo>
                  <a:cubicBezTo>
                    <a:pt x="1" y="1215"/>
                    <a:pt x="1" y="1351"/>
                    <a:pt x="102" y="1412"/>
                  </a:cubicBezTo>
                  <a:cubicBezTo>
                    <a:pt x="136" y="1432"/>
                    <a:pt x="174" y="1440"/>
                    <a:pt x="212" y="1440"/>
                  </a:cubicBezTo>
                  <a:cubicBezTo>
                    <a:pt x="252" y="1440"/>
                    <a:pt x="293" y="1430"/>
                    <a:pt x="330" y="1417"/>
                  </a:cubicBezTo>
                  <a:cubicBezTo>
                    <a:pt x="573" y="1341"/>
                    <a:pt x="751" y="1159"/>
                    <a:pt x="908" y="977"/>
                  </a:cubicBezTo>
                  <a:cubicBezTo>
                    <a:pt x="1049" y="799"/>
                    <a:pt x="1186" y="607"/>
                    <a:pt x="1196" y="379"/>
                  </a:cubicBezTo>
                  <a:cubicBezTo>
                    <a:pt x="1201" y="288"/>
                    <a:pt x="1176" y="186"/>
                    <a:pt x="1110" y="110"/>
                  </a:cubicBezTo>
                  <a:cubicBezTo>
                    <a:pt x="1039" y="36"/>
                    <a:pt x="930" y="1"/>
                    <a:pt x="821" y="1"/>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4"/>
            <p:cNvSpPr/>
            <p:nvPr/>
          </p:nvSpPr>
          <p:spPr>
            <a:xfrm>
              <a:off x="3797992" y="2040815"/>
              <a:ext cx="93127" cy="128436"/>
            </a:xfrm>
            <a:custGeom>
              <a:rect b="b" l="l" r="r" t="t"/>
              <a:pathLst>
                <a:path extrusionOk="0" h="1455" w="1055">
                  <a:moveTo>
                    <a:pt x="352" y="0"/>
                  </a:moveTo>
                  <a:cubicBezTo>
                    <a:pt x="267" y="0"/>
                    <a:pt x="184" y="24"/>
                    <a:pt x="122" y="77"/>
                  </a:cubicBezTo>
                  <a:cubicBezTo>
                    <a:pt x="51" y="143"/>
                    <a:pt x="21" y="239"/>
                    <a:pt x="16" y="325"/>
                  </a:cubicBezTo>
                  <a:cubicBezTo>
                    <a:pt x="0" y="543"/>
                    <a:pt x="112" y="745"/>
                    <a:pt x="228" y="933"/>
                  </a:cubicBezTo>
                  <a:cubicBezTo>
                    <a:pt x="355" y="1125"/>
                    <a:pt x="502" y="1318"/>
                    <a:pt x="725" y="1419"/>
                  </a:cubicBezTo>
                  <a:cubicBezTo>
                    <a:pt x="768" y="1439"/>
                    <a:pt x="817" y="1454"/>
                    <a:pt x="866" y="1454"/>
                  </a:cubicBezTo>
                  <a:cubicBezTo>
                    <a:pt x="892" y="1454"/>
                    <a:pt x="918" y="1450"/>
                    <a:pt x="943" y="1439"/>
                  </a:cubicBezTo>
                  <a:cubicBezTo>
                    <a:pt x="1044" y="1389"/>
                    <a:pt x="1054" y="1262"/>
                    <a:pt x="1049" y="1156"/>
                  </a:cubicBezTo>
                  <a:cubicBezTo>
                    <a:pt x="1019" y="801"/>
                    <a:pt x="938" y="198"/>
                    <a:pt x="532" y="36"/>
                  </a:cubicBezTo>
                  <a:cubicBezTo>
                    <a:pt x="477" y="13"/>
                    <a:pt x="414" y="0"/>
                    <a:pt x="352" y="0"/>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4"/>
            <p:cNvSpPr/>
            <p:nvPr/>
          </p:nvSpPr>
          <p:spPr>
            <a:xfrm>
              <a:off x="3847601" y="1842027"/>
              <a:ext cx="328727" cy="457605"/>
            </a:xfrm>
            <a:custGeom>
              <a:rect b="b" l="l" r="r" t="t"/>
              <a:pathLst>
                <a:path extrusionOk="0" h="5184" w="3724">
                  <a:moveTo>
                    <a:pt x="1750" y="1"/>
                  </a:moveTo>
                  <a:cubicBezTo>
                    <a:pt x="1521" y="1"/>
                    <a:pt x="1293" y="29"/>
                    <a:pt x="1075" y="95"/>
                  </a:cubicBezTo>
                  <a:cubicBezTo>
                    <a:pt x="629" y="232"/>
                    <a:pt x="143" y="561"/>
                    <a:pt x="82" y="1052"/>
                  </a:cubicBezTo>
                  <a:cubicBezTo>
                    <a:pt x="1" y="1711"/>
                    <a:pt x="51" y="2420"/>
                    <a:pt x="122" y="3073"/>
                  </a:cubicBezTo>
                  <a:cubicBezTo>
                    <a:pt x="233" y="4057"/>
                    <a:pt x="798" y="5183"/>
                    <a:pt x="1872" y="5183"/>
                  </a:cubicBezTo>
                  <a:cubicBezTo>
                    <a:pt x="1976" y="5183"/>
                    <a:pt x="2085" y="5173"/>
                    <a:pt x="2199" y="5150"/>
                  </a:cubicBezTo>
                  <a:cubicBezTo>
                    <a:pt x="2903" y="5014"/>
                    <a:pt x="3324" y="4426"/>
                    <a:pt x="3476" y="3762"/>
                  </a:cubicBezTo>
                  <a:cubicBezTo>
                    <a:pt x="3607" y="3180"/>
                    <a:pt x="3688" y="2501"/>
                    <a:pt x="3709" y="1903"/>
                  </a:cubicBezTo>
                  <a:cubicBezTo>
                    <a:pt x="3724" y="1412"/>
                    <a:pt x="3623" y="819"/>
                    <a:pt x="3248" y="465"/>
                  </a:cubicBezTo>
                  <a:cubicBezTo>
                    <a:pt x="3005" y="232"/>
                    <a:pt x="2670" y="120"/>
                    <a:pt x="2336" y="59"/>
                  </a:cubicBezTo>
                  <a:cubicBezTo>
                    <a:pt x="2144" y="22"/>
                    <a:pt x="1947" y="1"/>
                    <a:pt x="1750" y="1"/>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4"/>
            <p:cNvSpPr/>
            <p:nvPr/>
          </p:nvSpPr>
          <p:spPr>
            <a:xfrm>
              <a:off x="3849455" y="1770615"/>
              <a:ext cx="396255" cy="264553"/>
            </a:xfrm>
            <a:custGeom>
              <a:rect b="b" l="l" r="r" t="t"/>
              <a:pathLst>
                <a:path extrusionOk="0" h="2997" w="4489">
                  <a:moveTo>
                    <a:pt x="1530" y="1"/>
                  </a:moveTo>
                  <a:cubicBezTo>
                    <a:pt x="1380" y="1"/>
                    <a:pt x="1231" y="13"/>
                    <a:pt x="1084" y="43"/>
                  </a:cubicBezTo>
                  <a:cubicBezTo>
                    <a:pt x="724" y="114"/>
                    <a:pt x="380" y="296"/>
                    <a:pt x="152" y="595"/>
                  </a:cubicBezTo>
                  <a:cubicBezTo>
                    <a:pt x="101" y="656"/>
                    <a:pt x="61" y="721"/>
                    <a:pt x="41" y="803"/>
                  </a:cubicBezTo>
                  <a:cubicBezTo>
                    <a:pt x="0" y="955"/>
                    <a:pt x="56" y="1122"/>
                    <a:pt x="132" y="1258"/>
                  </a:cubicBezTo>
                  <a:cubicBezTo>
                    <a:pt x="522" y="1942"/>
                    <a:pt x="1150" y="2545"/>
                    <a:pt x="1915" y="2733"/>
                  </a:cubicBezTo>
                  <a:cubicBezTo>
                    <a:pt x="1998" y="2754"/>
                    <a:pt x="2087" y="2769"/>
                    <a:pt x="2173" y="2769"/>
                  </a:cubicBezTo>
                  <a:cubicBezTo>
                    <a:pt x="2271" y="2769"/>
                    <a:pt x="2366" y="2750"/>
                    <a:pt x="2452" y="2702"/>
                  </a:cubicBezTo>
                  <a:cubicBezTo>
                    <a:pt x="2613" y="2611"/>
                    <a:pt x="2720" y="2384"/>
                    <a:pt x="2630" y="2212"/>
                  </a:cubicBezTo>
                  <a:lnTo>
                    <a:pt x="2630" y="2212"/>
                  </a:lnTo>
                  <a:cubicBezTo>
                    <a:pt x="2843" y="2617"/>
                    <a:pt x="3232" y="2905"/>
                    <a:pt x="3662" y="2981"/>
                  </a:cubicBezTo>
                  <a:cubicBezTo>
                    <a:pt x="3720" y="2991"/>
                    <a:pt x="3779" y="2997"/>
                    <a:pt x="3839" y="2997"/>
                  </a:cubicBezTo>
                  <a:cubicBezTo>
                    <a:pt x="4043" y="2997"/>
                    <a:pt x="4248" y="2930"/>
                    <a:pt x="4361" y="2758"/>
                  </a:cubicBezTo>
                  <a:cubicBezTo>
                    <a:pt x="4432" y="2651"/>
                    <a:pt x="4453" y="2515"/>
                    <a:pt x="4458" y="2383"/>
                  </a:cubicBezTo>
                  <a:cubicBezTo>
                    <a:pt x="4488" y="1775"/>
                    <a:pt x="4184" y="1188"/>
                    <a:pt x="3743" y="792"/>
                  </a:cubicBezTo>
                  <a:cubicBezTo>
                    <a:pt x="3303" y="397"/>
                    <a:pt x="2740" y="179"/>
                    <a:pt x="2168" y="68"/>
                  </a:cubicBezTo>
                  <a:cubicBezTo>
                    <a:pt x="1957" y="26"/>
                    <a:pt x="1743" y="1"/>
                    <a:pt x="153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4"/>
            <p:cNvSpPr/>
            <p:nvPr/>
          </p:nvSpPr>
          <p:spPr>
            <a:xfrm>
              <a:off x="3801082" y="1812103"/>
              <a:ext cx="131614" cy="273556"/>
            </a:xfrm>
            <a:custGeom>
              <a:rect b="b" l="l" r="r" t="t"/>
              <a:pathLst>
                <a:path extrusionOk="0" h="3099" w="1491">
                  <a:moveTo>
                    <a:pt x="900" y="0"/>
                  </a:moveTo>
                  <a:cubicBezTo>
                    <a:pt x="853" y="0"/>
                    <a:pt x="807" y="5"/>
                    <a:pt x="766" y="13"/>
                  </a:cubicBezTo>
                  <a:cubicBezTo>
                    <a:pt x="507" y="69"/>
                    <a:pt x="290" y="267"/>
                    <a:pt x="168" y="500"/>
                  </a:cubicBezTo>
                  <a:cubicBezTo>
                    <a:pt x="47" y="738"/>
                    <a:pt x="6" y="1006"/>
                    <a:pt x="6" y="1275"/>
                  </a:cubicBezTo>
                  <a:cubicBezTo>
                    <a:pt x="1" y="1928"/>
                    <a:pt x="229" y="2582"/>
                    <a:pt x="634" y="3098"/>
                  </a:cubicBezTo>
                  <a:cubicBezTo>
                    <a:pt x="877" y="2896"/>
                    <a:pt x="665" y="2465"/>
                    <a:pt x="832" y="2197"/>
                  </a:cubicBezTo>
                  <a:cubicBezTo>
                    <a:pt x="877" y="2126"/>
                    <a:pt x="938" y="2075"/>
                    <a:pt x="994" y="2019"/>
                  </a:cubicBezTo>
                  <a:cubicBezTo>
                    <a:pt x="1359" y="1675"/>
                    <a:pt x="1490" y="1184"/>
                    <a:pt x="1445" y="692"/>
                  </a:cubicBezTo>
                  <a:cubicBezTo>
                    <a:pt x="1429" y="545"/>
                    <a:pt x="1455" y="327"/>
                    <a:pt x="1369" y="201"/>
                  </a:cubicBezTo>
                  <a:cubicBezTo>
                    <a:pt x="1277" y="61"/>
                    <a:pt x="1076" y="0"/>
                    <a:pt x="90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4"/>
            <p:cNvSpPr/>
            <p:nvPr/>
          </p:nvSpPr>
          <p:spPr>
            <a:xfrm>
              <a:off x="3958029" y="2311721"/>
              <a:ext cx="170896" cy="323077"/>
            </a:xfrm>
            <a:custGeom>
              <a:rect b="b" l="l" r="r" t="t"/>
              <a:pathLst>
                <a:path extrusionOk="0" h="3660" w="1936">
                  <a:moveTo>
                    <a:pt x="459" y="1"/>
                  </a:moveTo>
                  <a:cubicBezTo>
                    <a:pt x="320" y="1"/>
                    <a:pt x="203" y="109"/>
                    <a:pt x="193" y="250"/>
                  </a:cubicBezTo>
                  <a:lnTo>
                    <a:pt x="11" y="3309"/>
                  </a:lnTo>
                  <a:cubicBezTo>
                    <a:pt x="1" y="3456"/>
                    <a:pt x="112" y="3578"/>
                    <a:pt x="259" y="3588"/>
                  </a:cubicBezTo>
                  <a:lnTo>
                    <a:pt x="1465" y="3659"/>
                  </a:lnTo>
                  <a:cubicBezTo>
                    <a:pt x="1471" y="3659"/>
                    <a:pt x="1477" y="3659"/>
                    <a:pt x="1483" y="3659"/>
                  </a:cubicBezTo>
                  <a:cubicBezTo>
                    <a:pt x="1622" y="3659"/>
                    <a:pt x="1734" y="3551"/>
                    <a:pt x="1744" y="3411"/>
                  </a:cubicBezTo>
                  <a:lnTo>
                    <a:pt x="1926" y="351"/>
                  </a:lnTo>
                  <a:cubicBezTo>
                    <a:pt x="1936" y="204"/>
                    <a:pt x="1825" y="77"/>
                    <a:pt x="1678" y="72"/>
                  </a:cubicBezTo>
                  <a:lnTo>
                    <a:pt x="477" y="2"/>
                  </a:lnTo>
                  <a:cubicBezTo>
                    <a:pt x="471" y="1"/>
                    <a:pt x="465" y="1"/>
                    <a:pt x="45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4"/>
            <p:cNvSpPr/>
            <p:nvPr/>
          </p:nvSpPr>
          <p:spPr>
            <a:xfrm>
              <a:off x="4075254" y="2344823"/>
              <a:ext cx="27364" cy="25334"/>
            </a:xfrm>
            <a:custGeom>
              <a:rect b="b" l="l" r="r" t="t"/>
              <a:pathLst>
                <a:path extrusionOk="0" h="287" w="310">
                  <a:moveTo>
                    <a:pt x="153" y="0"/>
                  </a:moveTo>
                  <a:cubicBezTo>
                    <a:pt x="81" y="0"/>
                    <a:pt x="20" y="53"/>
                    <a:pt x="10" y="128"/>
                  </a:cubicBezTo>
                  <a:cubicBezTo>
                    <a:pt x="0" y="204"/>
                    <a:pt x="56" y="275"/>
                    <a:pt x="137" y="285"/>
                  </a:cubicBezTo>
                  <a:cubicBezTo>
                    <a:pt x="143" y="286"/>
                    <a:pt x="150" y="286"/>
                    <a:pt x="156" y="286"/>
                  </a:cubicBezTo>
                  <a:cubicBezTo>
                    <a:pt x="229" y="286"/>
                    <a:pt x="290" y="233"/>
                    <a:pt x="299" y="158"/>
                  </a:cubicBezTo>
                  <a:cubicBezTo>
                    <a:pt x="309" y="82"/>
                    <a:pt x="248" y="11"/>
                    <a:pt x="172" y="1"/>
                  </a:cubicBezTo>
                  <a:cubicBezTo>
                    <a:pt x="166" y="1"/>
                    <a:pt x="160" y="0"/>
                    <a:pt x="1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4"/>
            <p:cNvSpPr/>
            <p:nvPr/>
          </p:nvSpPr>
          <p:spPr>
            <a:xfrm>
              <a:off x="3548448" y="2468227"/>
              <a:ext cx="538462" cy="508097"/>
            </a:xfrm>
            <a:custGeom>
              <a:rect b="b" l="l" r="r" t="t"/>
              <a:pathLst>
                <a:path extrusionOk="0" h="5756" w="6100">
                  <a:moveTo>
                    <a:pt x="5469" y="1"/>
                  </a:moveTo>
                  <a:cubicBezTo>
                    <a:pt x="5458" y="1"/>
                    <a:pt x="5447" y="3"/>
                    <a:pt x="5436" y="7"/>
                  </a:cubicBezTo>
                  <a:cubicBezTo>
                    <a:pt x="5355" y="32"/>
                    <a:pt x="5279" y="72"/>
                    <a:pt x="5208" y="118"/>
                  </a:cubicBezTo>
                  <a:cubicBezTo>
                    <a:pt x="5041" y="229"/>
                    <a:pt x="4879" y="356"/>
                    <a:pt x="4737" y="498"/>
                  </a:cubicBezTo>
                  <a:cubicBezTo>
                    <a:pt x="4747" y="336"/>
                    <a:pt x="4763" y="153"/>
                    <a:pt x="4732" y="12"/>
                  </a:cubicBezTo>
                  <a:cubicBezTo>
                    <a:pt x="4418" y="280"/>
                    <a:pt x="4175" y="630"/>
                    <a:pt x="4028" y="1010"/>
                  </a:cubicBezTo>
                  <a:cubicBezTo>
                    <a:pt x="3972" y="1167"/>
                    <a:pt x="3967" y="1303"/>
                    <a:pt x="3846" y="1425"/>
                  </a:cubicBezTo>
                  <a:cubicBezTo>
                    <a:pt x="3815" y="1455"/>
                    <a:pt x="3430" y="1734"/>
                    <a:pt x="3344" y="1774"/>
                  </a:cubicBezTo>
                  <a:lnTo>
                    <a:pt x="3329" y="1774"/>
                  </a:lnTo>
                  <a:cubicBezTo>
                    <a:pt x="2822" y="2088"/>
                    <a:pt x="2336" y="2433"/>
                    <a:pt x="1865" y="2793"/>
                  </a:cubicBezTo>
                  <a:cubicBezTo>
                    <a:pt x="1161" y="3330"/>
                    <a:pt x="1" y="4074"/>
                    <a:pt x="11" y="5052"/>
                  </a:cubicBezTo>
                  <a:cubicBezTo>
                    <a:pt x="16" y="5244"/>
                    <a:pt x="41" y="5452"/>
                    <a:pt x="178" y="5584"/>
                  </a:cubicBezTo>
                  <a:cubicBezTo>
                    <a:pt x="312" y="5707"/>
                    <a:pt x="504" y="5755"/>
                    <a:pt x="706" y="5755"/>
                  </a:cubicBezTo>
                  <a:cubicBezTo>
                    <a:pt x="985" y="5755"/>
                    <a:pt x="1284" y="5663"/>
                    <a:pt x="1475" y="5548"/>
                  </a:cubicBezTo>
                  <a:cubicBezTo>
                    <a:pt x="1860" y="5310"/>
                    <a:pt x="2144" y="4900"/>
                    <a:pt x="2448" y="4566"/>
                  </a:cubicBezTo>
                  <a:lnTo>
                    <a:pt x="3359" y="3557"/>
                  </a:lnTo>
                  <a:cubicBezTo>
                    <a:pt x="3729" y="3152"/>
                    <a:pt x="4099" y="2737"/>
                    <a:pt x="4474" y="2332"/>
                  </a:cubicBezTo>
                  <a:cubicBezTo>
                    <a:pt x="4479" y="2327"/>
                    <a:pt x="4484" y="2321"/>
                    <a:pt x="4484" y="2316"/>
                  </a:cubicBezTo>
                  <a:cubicBezTo>
                    <a:pt x="4504" y="2301"/>
                    <a:pt x="4519" y="2281"/>
                    <a:pt x="4535" y="2266"/>
                  </a:cubicBezTo>
                  <a:lnTo>
                    <a:pt x="4763" y="2058"/>
                  </a:lnTo>
                  <a:cubicBezTo>
                    <a:pt x="4798" y="2023"/>
                    <a:pt x="4833" y="1987"/>
                    <a:pt x="4874" y="1957"/>
                  </a:cubicBezTo>
                  <a:cubicBezTo>
                    <a:pt x="5203" y="1698"/>
                    <a:pt x="5654" y="1582"/>
                    <a:pt x="5973" y="1308"/>
                  </a:cubicBezTo>
                  <a:cubicBezTo>
                    <a:pt x="5999" y="1283"/>
                    <a:pt x="6029" y="1253"/>
                    <a:pt x="6019" y="1217"/>
                  </a:cubicBezTo>
                  <a:cubicBezTo>
                    <a:pt x="6014" y="1172"/>
                    <a:pt x="5953" y="1161"/>
                    <a:pt x="5907" y="1156"/>
                  </a:cubicBezTo>
                  <a:cubicBezTo>
                    <a:pt x="5901" y="1156"/>
                    <a:pt x="5895" y="1156"/>
                    <a:pt x="5889" y="1156"/>
                  </a:cubicBezTo>
                  <a:cubicBezTo>
                    <a:pt x="5709" y="1156"/>
                    <a:pt x="5542" y="1229"/>
                    <a:pt x="5355" y="1293"/>
                  </a:cubicBezTo>
                  <a:cubicBezTo>
                    <a:pt x="5588" y="1182"/>
                    <a:pt x="5806" y="1004"/>
                    <a:pt x="6019" y="858"/>
                  </a:cubicBezTo>
                  <a:cubicBezTo>
                    <a:pt x="6054" y="832"/>
                    <a:pt x="6100" y="787"/>
                    <a:pt x="6075" y="746"/>
                  </a:cubicBezTo>
                  <a:cubicBezTo>
                    <a:pt x="6054" y="721"/>
                    <a:pt x="6019" y="721"/>
                    <a:pt x="5988" y="721"/>
                  </a:cubicBezTo>
                  <a:cubicBezTo>
                    <a:pt x="5730" y="731"/>
                    <a:pt x="5472" y="802"/>
                    <a:pt x="5244" y="923"/>
                  </a:cubicBezTo>
                  <a:cubicBezTo>
                    <a:pt x="5401" y="802"/>
                    <a:pt x="5553" y="680"/>
                    <a:pt x="5710" y="554"/>
                  </a:cubicBezTo>
                  <a:cubicBezTo>
                    <a:pt x="5755" y="513"/>
                    <a:pt x="5811" y="473"/>
                    <a:pt x="5841" y="417"/>
                  </a:cubicBezTo>
                  <a:cubicBezTo>
                    <a:pt x="5879" y="369"/>
                    <a:pt x="5842" y="304"/>
                    <a:pt x="5783" y="304"/>
                  </a:cubicBezTo>
                  <a:cubicBezTo>
                    <a:pt x="5779" y="304"/>
                    <a:pt x="5775" y="305"/>
                    <a:pt x="5771" y="305"/>
                  </a:cubicBezTo>
                  <a:cubicBezTo>
                    <a:pt x="5730" y="310"/>
                    <a:pt x="5690" y="326"/>
                    <a:pt x="5654" y="346"/>
                  </a:cubicBezTo>
                  <a:cubicBezTo>
                    <a:pt x="5431" y="442"/>
                    <a:pt x="5223" y="554"/>
                    <a:pt x="5016" y="680"/>
                  </a:cubicBezTo>
                  <a:cubicBezTo>
                    <a:pt x="5213" y="533"/>
                    <a:pt x="5386" y="361"/>
                    <a:pt x="5527" y="169"/>
                  </a:cubicBezTo>
                  <a:cubicBezTo>
                    <a:pt x="5532" y="158"/>
                    <a:pt x="5538" y="153"/>
                    <a:pt x="5543" y="143"/>
                  </a:cubicBezTo>
                  <a:cubicBezTo>
                    <a:pt x="5587" y="82"/>
                    <a:pt x="5539" y="1"/>
                    <a:pt x="5469" y="1"/>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4"/>
            <p:cNvSpPr/>
            <p:nvPr/>
          </p:nvSpPr>
          <p:spPr>
            <a:xfrm>
              <a:off x="2876875" y="2221507"/>
              <a:ext cx="766029" cy="1179232"/>
            </a:xfrm>
            <a:custGeom>
              <a:rect b="b" l="l" r="r" t="t"/>
              <a:pathLst>
                <a:path extrusionOk="0" h="13359" w="8678">
                  <a:moveTo>
                    <a:pt x="704" y="0"/>
                  </a:moveTo>
                  <a:cubicBezTo>
                    <a:pt x="314" y="0"/>
                    <a:pt x="0" y="314"/>
                    <a:pt x="0" y="704"/>
                  </a:cubicBezTo>
                  <a:lnTo>
                    <a:pt x="0" y="12654"/>
                  </a:lnTo>
                  <a:cubicBezTo>
                    <a:pt x="0" y="13044"/>
                    <a:pt x="314" y="13358"/>
                    <a:pt x="704" y="13358"/>
                  </a:cubicBezTo>
                  <a:lnTo>
                    <a:pt x="7974" y="13358"/>
                  </a:lnTo>
                  <a:cubicBezTo>
                    <a:pt x="8359" y="13358"/>
                    <a:pt x="8678" y="13044"/>
                    <a:pt x="8678" y="12654"/>
                  </a:cubicBezTo>
                  <a:lnTo>
                    <a:pt x="8678" y="704"/>
                  </a:lnTo>
                  <a:cubicBezTo>
                    <a:pt x="8678" y="314"/>
                    <a:pt x="8359" y="0"/>
                    <a:pt x="797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4"/>
            <p:cNvSpPr/>
            <p:nvPr/>
          </p:nvSpPr>
          <p:spPr>
            <a:xfrm>
              <a:off x="2876875" y="2221507"/>
              <a:ext cx="766029" cy="131526"/>
            </a:xfrm>
            <a:custGeom>
              <a:rect b="b" l="l" r="r" t="t"/>
              <a:pathLst>
                <a:path extrusionOk="0" h="1490" w="8678">
                  <a:moveTo>
                    <a:pt x="704" y="0"/>
                  </a:moveTo>
                  <a:cubicBezTo>
                    <a:pt x="314" y="0"/>
                    <a:pt x="0" y="314"/>
                    <a:pt x="0" y="704"/>
                  </a:cubicBezTo>
                  <a:lnTo>
                    <a:pt x="0" y="1490"/>
                  </a:lnTo>
                  <a:lnTo>
                    <a:pt x="8678" y="1490"/>
                  </a:lnTo>
                  <a:lnTo>
                    <a:pt x="8678" y="704"/>
                  </a:lnTo>
                  <a:cubicBezTo>
                    <a:pt x="8678" y="314"/>
                    <a:pt x="8359" y="0"/>
                    <a:pt x="797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4"/>
            <p:cNvSpPr/>
            <p:nvPr/>
          </p:nvSpPr>
          <p:spPr>
            <a:xfrm>
              <a:off x="3152283" y="3317401"/>
              <a:ext cx="214767" cy="31866"/>
            </a:xfrm>
            <a:custGeom>
              <a:rect b="b" l="l" r="r" t="t"/>
              <a:pathLst>
                <a:path extrusionOk="0" h="361" w="2433">
                  <a:moveTo>
                    <a:pt x="168" y="1"/>
                  </a:moveTo>
                  <a:cubicBezTo>
                    <a:pt x="77" y="1"/>
                    <a:pt x="1" y="77"/>
                    <a:pt x="1" y="168"/>
                  </a:cubicBezTo>
                  <a:lnTo>
                    <a:pt x="1" y="193"/>
                  </a:lnTo>
                  <a:cubicBezTo>
                    <a:pt x="1" y="285"/>
                    <a:pt x="77" y="361"/>
                    <a:pt x="168" y="361"/>
                  </a:cubicBezTo>
                  <a:lnTo>
                    <a:pt x="2265" y="361"/>
                  </a:lnTo>
                  <a:cubicBezTo>
                    <a:pt x="2356" y="361"/>
                    <a:pt x="2432" y="285"/>
                    <a:pt x="2432" y="193"/>
                  </a:cubicBezTo>
                  <a:lnTo>
                    <a:pt x="2432" y="168"/>
                  </a:lnTo>
                  <a:cubicBezTo>
                    <a:pt x="2432" y="77"/>
                    <a:pt x="2356" y="1"/>
                    <a:pt x="226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4"/>
            <p:cNvSpPr/>
            <p:nvPr/>
          </p:nvSpPr>
          <p:spPr>
            <a:xfrm>
              <a:off x="2951994" y="2423120"/>
              <a:ext cx="615348" cy="791540"/>
            </a:xfrm>
            <a:custGeom>
              <a:rect b="b" l="l" r="r" t="t"/>
              <a:pathLst>
                <a:path extrusionOk="0" h="8967" w="6971">
                  <a:moveTo>
                    <a:pt x="0" y="1"/>
                  </a:moveTo>
                  <a:lnTo>
                    <a:pt x="0" y="8967"/>
                  </a:lnTo>
                  <a:lnTo>
                    <a:pt x="6971" y="8967"/>
                  </a:lnTo>
                  <a:lnTo>
                    <a:pt x="697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4"/>
            <p:cNvSpPr/>
            <p:nvPr/>
          </p:nvSpPr>
          <p:spPr>
            <a:xfrm>
              <a:off x="3008312" y="2491972"/>
              <a:ext cx="503153" cy="503153"/>
            </a:xfrm>
            <a:custGeom>
              <a:rect b="b" l="l" r="r" t="t"/>
              <a:pathLst>
                <a:path extrusionOk="0" h="5700" w="5700">
                  <a:moveTo>
                    <a:pt x="1677" y="457"/>
                  </a:moveTo>
                  <a:lnTo>
                    <a:pt x="1677" y="457"/>
                  </a:lnTo>
                  <a:cubicBezTo>
                    <a:pt x="1667" y="492"/>
                    <a:pt x="1652" y="533"/>
                    <a:pt x="1632" y="583"/>
                  </a:cubicBezTo>
                  <a:cubicBezTo>
                    <a:pt x="1576" y="751"/>
                    <a:pt x="1480" y="1070"/>
                    <a:pt x="1389" y="1475"/>
                  </a:cubicBezTo>
                  <a:lnTo>
                    <a:pt x="568" y="1475"/>
                  </a:lnTo>
                  <a:cubicBezTo>
                    <a:pt x="831" y="1034"/>
                    <a:pt x="1216" y="680"/>
                    <a:pt x="1677" y="457"/>
                  </a:cubicBezTo>
                  <a:close/>
                  <a:moveTo>
                    <a:pt x="2741" y="188"/>
                  </a:moveTo>
                  <a:lnTo>
                    <a:pt x="2741" y="1475"/>
                  </a:lnTo>
                  <a:lnTo>
                    <a:pt x="1571" y="1475"/>
                  </a:lnTo>
                  <a:cubicBezTo>
                    <a:pt x="1708" y="877"/>
                    <a:pt x="1870" y="457"/>
                    <a:pt x="1915" y="356"/>
                  </a:cubicBezTo>
                  <a:cubicBezTo>
                    <a:pt x="2174" y="259"/>
                    <a:pt x="2452" y="198"/>
                    <a:pt x="2741" y="188"/>
                  </a:cubicBezTo>
                  <a:close/>
                  <a:moveTo>
                    <a:pt x="2923" y="188"/>
                  </a:moveTo>
                  <a:cubicBezTo>
                    <a:pt x="3273" y="198"/>
                    <a:pt x="3602" y="274"/>
                    <a:pt x="3906" y="406"/>
                  </a:cubicBezTo>
                  <a:cubicBezTo>
                    <a:pt x="3947" y="528"/>
                    <a:pt x="4063" y="923"/>
                    <a:pt x="4159" y="1475"/>
                  </a:cubicBezTo>
                  <a:lnTo>
                    <a:pt x="2923" y="1475"/>
                  </a:lnTo>
                  <a:lnTo>
                    <a:pt x="2923" y="188"/>
                  </a:lnTo>
                  <a:close/>
                  <a:moveTo>
                    <a:pt x="4129" y="513"/>
                  </a:moveTo>
                  <a:lnTo>
                    <a:pt x="4129" y="513"/>
                  </a:lnTo>
                  <a:cubicBezTo>
                    <a:pt x="4539" y="741"/>
                    <a:pt x="4889" y="1070"/>
                    <a:pt x="5132" y="1475"/>
                  </a:cubicBezTo>
                  <a:lnTo>
                    <a:pt x="4342" y="1475"/>
                  </a:lnTo>
                  <a:cubicBezTo>
                    <a:pt x="4271" y="1050"/>
                    <a:pt x="4185" y="715"/>
                    <a:pt x="4129" y="513"/>
                  </a:cubicBezTo>
                  <a:close/>
                  <a:moveTo>
                    <a:pt x="1348" y="1657"/>
                  </a:moveTo>
                  <a:cubicBezTo>
                    <a:pt x="1282" y="1977"/>
                    <a:pt x="1227" y="2341"/>
                    <a:pt x="1201" y="2726"/>
                  </a:cubicBezTo>
                  <a:cubicBezTo>
                    <a:pt x="1201" y="2731"/>
                    <a:pt x="1201" y="2736"/>
                    <a:pt x="1201" y="2741"/>
                  </a:cubicBezTo>
                  <a:lnTo>
                    <a:pt x="183" y="2741"/>
                  </a:lnTo>
                  <a:cubicBezTo>
                    <a:pt x="198" y="2351"/>
                    <a:pt x="300" y="1987"/>
                    <a:pt x="467" y="1657"/>
                  </a:cubicBezTo>
                  <a:close/>
                  <a:moveTo>
                    <a:pt x="2741" y="1657"/>
                  </a:moveTo>
                  <a:lnTo>
                    <a:pt x="2741" y="2741"/>
                  </a:lnTo>
                  <a:lnTo>
                    <a:pt x="1384" y="2741"/>
                  </a:lnTo>
                  <a:cubicBezTo>
                    <a:pt x="1399" y="2549"/>
                    <a:pt x="1419" y="2361"/>
                    <a:pt x="1439" y="2189"/>
                  </a:cubicBezTo>
                  <a:cubicBezTo>
                    <a:pt x="1470" y="2002"/>
                    <a:pt x="1500" y="1819"/>
                    <a:pt x="1536" y="1657"/>
                  </a:cubicBezTo>
                  <a:close/>
                  <a:moveTo>
                    <a:pt x="4190" y="1657"/>
                  </a:moveTo>
                  <a:cubicBezTo>
                    <a:pt x="4241" y="1982"/>
                    <a:pt x="4281" y="2351"/>
                    <a:pt x="4296" y="2741"/>
                  </a:cubicBezTo>
                  <a:lnTo>
                    <a:pt x="2923" y="2741"/>
                  </a:lnTo>
                  <a:lnTo>
                    <a:pt x="2923" y="1657"/>
                  </a:lnTo>
                  <a:close/>
                  <a:moveTo>
                    <a:pt x="5233" y="1657"/>
                  </a:moveTo>
                  <a:cubicBezTo>
                    <a:pt x="5401" y="1987"/>
                    <a:pt x="5497" y="2351"/>
                    <a:pt x="5512" y="2741"/>
                  </a:cubicBezTo>
                  <a:lnTo>
                    <a:pt x="4479" y="2741"/>
                  </a:lnTo>
                  <a:cubicBezTo>
                    <a:pt x="4463" y="2351"/>
                    <a:pt x="4423" y="1982"/>
                    <a:pt x="4372" y="1657"/>
                  </a:cubicBezTo>
                  <a:close/>
                  <a:moveTo>
                    <a:pt x="1191" y="2924"/>
                  </a:moveTo>
                  <a:cubicBezTo>
                    <a:pt x="1176" y="3370"/>
                    <a:pt x="1206" y="3780"/>
                    <a:pt x="1277" y="4160"/>
                  </a:cubicBezTo>
                  <a:lnTo>
                    <a:pt x="522" y="4160"/>
                  </a:lnTo>
                  <a:cubicBezTo>
                    <a:pt x="315" y="3795"/>
                    <a:pt x="193" y="3375"/>
                    <a:pt x="183" y="2924"/>
                  </a:cubicBezTo>
                  <a:close/>
                  <a:moveTo>
                    <a:pt x="2741" y="2924"/>
                  </a:moveTo>
                  <a:lnTo>
                    <a:pt x="2741" y="4160"/>
                  </a:lnTo>
                  <a:lnTo>
                    <a:pt x="1465" y="4160"/>
                  </a:lnTo>
                  <a:cubicBezTo>
                    <a:pt x="1384" y="3739"/>
                    <a:pt x="1363" y="3319"/>
                    <a:pt x="1373" y="2924"/>
                  </a:cubicBezTo>
                  <a:close/>
                  <a:moveTo>
                    <a:pt x="4301" y="2924"/>
                  </a:moveTo>
                  <a:cubicBezTo>
                    <a:pt x="4306" y="3324"/>
                    <a:pt x="4286" y="3739"/>
                    <a:pt x="4220" y="4160"/>
                  </a:cubicBezTo>
                  <a:lnTo>
                    <a:pt x="2923" y="4160"/>
                  </a:lnTo>
                  <a:lnTo>
                    <a:pt x="2923" y="2924"/>
                  </a:lnTo>
                  <a:close/>
                  <a:moveTo>
                    <a:pt x="5517" y="2924"/>
                  </a:moveTo>
                  <a:cubicBezTo>
                    <a:pt x="5502" y="3375"/>
                    <a:pt x="5380" y="3795"/>
                    <a:pt x="5173" y="4160"/>
                  </a:cubicBezTo>
                  <a:lnTo>
                    <a:pt x="4403" y="4160"/>
                  </a:lnTo>
                  <a:cubicBezTo>
                    <a:pt x="4468" y="3739"/>
                    <a:pt x="4489" y="3324"/>
                    <a:pt x="4484" y="2924"/>
                  </a:cubicBezTo>
                  <a:close/>
                  <a:moveTo>
                    <a:pt x="5061" y="4342"/>
                  </a:moveTo>
                  <a:cubicBezTo>
                    <a:pt x="4828" y="4687"/>
                    <a:pt x="4514" y="4975"/>
                    <a:pt x="4149" y="5178"/>
                  </a:cubicBezTo>
                  <a:cubicBezTo>
                    <a:pt x="4251" y="4904"/>
                    <a:pt x="4322" y="4621"/>
                    <a:pt x="4372" y="4342"/>
                  </a:cubicBezTo>
                  <a:close/>
                  <a:moveTo>
                    <a:pt x="1313" y="4342"/>
                  </a:moveTo>
                  <a:cubicBezTo>
                    <a:pt x="1389" y="4661"/>
                    <a:pt x="1495" y="4955"/>
                    <a:pt x="1637" y="5229"/>
                  </a:cubicBezTo>
                  <a:cubicBezTo>
                    <a:pt x="1232" y="5021"/>
                    <a:pt x="887" y="4717"/>
                    <a:pt x="634" y="4342"/>
                  </a:cubicBezTo>
                  <a:close/>
                  <a:moveTo>
                    <a:pt x="2741" y="4342"/>
                  </a:moveTo>
                  <a:lnTo>
                    <a:pt x="2741" y="5517"/>
                  </a:lnTo>
                  <a:cubicBezTo>
                    <a:pt x="2452" y="5507"/>
                    <a:pt x="2174" y="5446"/>
                    <a:pt x="1910" y="5350"/>
                  </a:cubicBezTo>
                  <a:cubicBezTo>
                    <a:pt x="1718" y="5036"/>
                    <a:pt x="1586" y="4692"/>
                    <a:pt x="1505" y="4342"/>
                  </a:cubicBezTo>
                  <a:close/>
                  <a:moveTo>
                    <a:pt x="4190" y="4342"/>
                  </a:moveTo>
                  <a:cubicBezTo>
                    <a:pt x="4129" y="4666"/>
                    <a:pt x="4038" y="4985"/>
                    <a:pt x="3911" y="5300"/>
                  </a:cubicBezTo>
                  <a:cubicBezTo>
                    <a:pt x="3607" y="5431"/>
                    <a:pt x="3273" y="5507"/>
                    <a:pt x="2923" y="5517"/>
                  </a:cubicBezTo>
                  <a:lnTo>
                    <a:pt x="2923" y="4342"/>
                  </a:lnTo>
                  <a:close/>
                  <a:moveTo>
                    <a:pt x="2847" y="1"/>
                  </a:moveTo>
                  <a:cubicBezTo>
                    <a:pt x="2488" y="1"/>
                    <a:pt x="2138" y="72"/>
                    <a:pt x="1819" y="193"/>
                  </a:cubicBezTo>
                  <a:cubicBezTo>
                    <a:pt x="1814" y="198"/>
                    <a:pt x="1809" y="198"/>
                    <a:pt x="1799" y="204"/>
                  </a:cubicBezTo>
                  <a:cubicBezTo>
                    <a:pt x="745" y="624"/>
                    <a:pt x="1" y="1652"/>
                    <a:pt x="1" y="2853"/>
                  </a:cubicBezTo>
                  <a:cubicBezTo>
                    <a:pt x="1" y="4423"/>
                    <a:pt x="1277" y="5700"/>
                    <a:pt x="2847" y="5700"/>
                  </a:cubicBezTo>
                  <a:cubicBezTo>
                    <a:pt x="4418" y="5700"/>
                    <a:pt x="5699" y="4423"/>
                    <a:pt x="5699" y="2853"/>
                  </a:cubicBezTo>
                  <a:cubicBezTo>
                    <a:pt x="5699" y="1283"/>
                    <a:pt x="4418" y="1"/>
                    <a:pt x="2847" y="1"/>
                  </a:cubicBezTo>
                  <a:close/>
                </a:path>
              </a:pathLst>
            </a:custGeom>
            <a:solidFill>
              <a:srgbClr val="E4E4E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4"/>
            <p:cNvSpPr/>
            <p:nvPr/>
          </p:nvSpPr>
          <p:spPr>
            <a:xfrm>
              <a:off x="2907241" y="2847001"/>
              <a:ext cx="704856" cy="159773"/>
            </a:xfrm>
            <a:custGeom>
              <a:rect b="b" l="l" r="r" t="t"/>
              <a:pathLst>
                <a:path extrusionOk="0" h="1810" w="7985">
                  <a:moveTo>
                    <a:pt x="1" y="1"/>
                  </a:moveTo>
                  <a:lnTo>
                    <a:pt x="188" y="1809"/>
                  </a:lnTo>
                  <a:lnTo>
                    <a:pt x="7837" y="1809"/>
                  </a:lnTo>
                  <a:lnTo>
                    <a:pt x="798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4"/>
            <p:cNvSpPr/>
            <p:nvPr/>
          </p:nvSpPr>
          <p:spPr>
            <a:xfrm>
              <a:off x="3023495" y="2987000"/>
              <a:ext cx="458929" cy="159685"/>
            </a:xfrm>
            <a:custGeom>
              <a:rect b="b" l="l" r="r" t="t"/>
              <a:pathLst>
                <a:path extrusionOk="0" h="1809" w="5199">
                  <a:moveTo>
                    <a:pt x="1" y="1"/>
                  </a:moveTo>
                  <a:lnTo>
                    <a:pt x="122" y="1809"/>
                  </a:lnTo>
                  <a:lnTo>
                    <a:pt x="5102" y="1809"/>
                  </a:lnTo>
                  <a:lnTo>
                    <a:pt x="519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4"/>
            <p:cNvSpPr/>
            <p:nvPr/>
          </p:nvSpPr>
          <p:spPr>
            <a:xfrm>
              <a:off x="2994895" y="2892637"/>
              <a:ext cx="60025" cy="73001"/>
            </a:xfrm>
            <a:custGeom>
              <a:rect b="b" l="l" r="r" t="t"/>
              <a:pathLst>
                <a:path extrusionOk="0" h="827" w="680">
                  <a:moveTo>
                    <a:pt x="335" y="148"/>
                  </a:moveTo>
                  <a:cubicBezTo>
                    <a:pt x="365" y="148"/>
                    <a:pt x="391" y="153"/>
                    <a:pt x="411" y="168"/>
                  </a:cubicBezTo>
                  <a:cubicBezTo>
                    <a:pt x="426" y="183"/>
                    <a:pt x="436" y="208"/>
                    <a:pt x="436" y="234"/>
                  </a:cubicBezTo>
                  <a:cubicBezTo>
                    <a:pt x="436" y="264"/>
                    <a:pt x="426" y="284"/>
                    <a:pt x="411" y="300"/>
                  </a:cubicBezTo>
                  <a:cubicBezTo>
                    <a:pt x="391" y="315"/>
                    <a:pt x="365" y="320"/>
                    <a:pt x="335" y="320"/>
                  </a:cubicBezTo>
                  <a:lnTo>
                    <a:pt x="213" y="320"/>
                  </a:lnTo>
                  <a:lnTo>
                    <a:pt x="213" y="148"/>
                  </a:lnTo>
                  <a:close/>
                  <a:moveTo>
                    <a:pt x="340" y="467"/>
                  </a:moveTo>
                  <a:cubicBezTo>
                    <a:pt x="386" y="467"/>
                    <a:pt x="416" y="477"/>
                    <a:pt x="436" y="492"/>
                  </a:cubicBezTo>
                  <a:cubicBezTo>
                    <a:pt x="457" y="512"/>
                    <a:pt x="467" y="538"/>
                    <a:pt x="467" y="573"/>
                  </a:cubicBezTo>
                  <a:cubicBezTo>
                    <a:pt x="467" y="609"/>
                    <a:pt x="457" y="639"/>
                    <a:pt x="436" y="654"/>
                  </a:cubicBezTo>
                  <a:cubicBezTo>
                    <a:pt x="416" y="674"/>
                    <a:pt x="381" y="685"/>
                    <a:pt x="340" y="685"/>
                  </a:cubicBezTo>
                  <a:lnTo>
                    <a:pt x="213" y="685"/>
                  </a:lnTo>
                  <a:lnTo>
                    <a:pt x="213" y="467"/>
                  </a:lnTo>
                  <a:close/>
                  <a:moveTo>
                    <a:pt x="1" y="1"/>
                  </a:moveTo>
                  <a:lnTo>
                    <a:pt x="1" y="826"/>
                  </a:lnTo>
                  <a:lnTo>
                    <a:pt x="355" y="826"/>
                  </a:lnTo>
                  <a:cubicBezTo>
                    <a:pt x="467" y="826"/>
                    <a:pt x="548" y="806"/>
                    <a:pt x="598" y="771"/>
                  </a:cubicBezTo>
                  <a:cubicBezTo>
                    <a:pt x="654" y="730"/>
                    <a:pt x="679" y="669"/>
                    <a:pt x="679" y="588"/>
                  </a:cubicBezTo>
                  <a:cubicBezTo>
                    <a:pt x="679" y="538"/>
                    <a:pt x="669" y="497"/>
                    <a:pt x="644" y="462"/>
                  </a:cubicBezTo>
                  <a:cubicBezTo>
                    <a:pt x="619" y="421"/>
                    <a:pt x="583" y="401"/>
                    <a:pt x="538" y="386"/>
                  </a:cubicBezTo>
                  <a:cubicBezTo>
                    <a:pt x="573" y="370"/>
                    <a:pt x="598" y="350"/>
                    <a:pt x="619" y="325"/>
                  </a:cubicBezTo>
                  <a:cubicBezTo>
                    <a:pt x="639" y="294"/>
                    <a:pt x="649" y="259"/>
                    <a:pt x="649" y="218"/>
                  </a:cubicBezTo>
                  <a:cubicBezTo>
                    <a:pt x="649" y="143"/>
                    <a:pt x="624" y="92"/>
                    <a:pt x="568" y="56"/>
                  </a:cubicBezTo>
                  <a:cubicBezTo>
                    <a:pt x="517" y="21"/>
                    <a:pt x="436" y="1"/>
                    <a:pt x="3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4"/>
            <p:cNvSpPr/>
            <p:nvPr/>
          </p:nvSpPr>
          <p:spPr>
            <a:xfrm>
              <a:off x="3061540" y="2892637"/>
              <a:ext cx="65851" cy="73001"/>
            </a:xfrm>
            <a:custGeom>
              <a:rect b="b" l="l" r="r" t="t"/>
              <a:pathLst>
                <a:path extrusionOk="0" h="827" w="746">
                  <a:moveTo>
                    <a:pt x="304" y="158"/>
                  </a:moveTo>
                  <a:cubicBezTo>
                    <a:pt x="350" y="158"/>
                    <a:pt x="380" y="163"/>
                    <a:pt x="401" y="183"/>
                  </a:cubicBezTo>
                  <a:cubicBezTo>
                    <a:pt x="421" y="198"/>
                    <a:pt x="426" y="224"/>
                    <a:pt x="426" y="264"/>
                  </a:cubicBezTo>
                  <a:cubicBezTo>
                    <a:pt x="426" y="300"/>
                    <a:pt x="421" y="325"/>
                    <a:pt x="401" y="345"/>
                  </a:cubicBezTo>
                  <a:cubicBezTo>
                    <a:pt x="380" y="360"/>
                    <a:pt x="350" y="370"/>
                    <a:pt x="304" y="370"/>
                  </a:cubicBezTo>
                  <a:lnTo>
                    <a:pt x="213" y="370"/>
                  </a:lnTo>
                  <a:lnTo>
                    <a:pt x="213" y="158"/>
                  </a:lnTo>
                  <a:close/>
                  <a:moveTo>
                    <a:pt x="0" y="1"/>
                  </a:moveTo>
                  <a:lnTo>
                    <a:pt x="0" y="826"/>
                  </a:lnTo>
                  <a:lnTo>
                    <a:pt x="213" y="826"/>
                  </a:lnTo>
                  <a:lnTo>
                    <a:pt x="213" y="517"/>
                  </a:lnTo>
                  <a:lnTo>
                    <a:pt x="274" y="517"/>
                  </a:lnTo>
                  <a:cubicBezTo>
                    <a:pt x="309" y="517"/>
                    <a:pt x="335" y="522"/>
                    <a:pt x="355" y="538"/>
                  </a:cubicBezTo>
                  <a:cubicBezTo>
                    <a:pt x="380" y="553"/>
                    <a:pt x="401" y="583"/>
                    <a:pt x="421" y="624"/>
                  </a:cubicBezTo>
                  <a:lnTo>
                    <a:pt x="517" y="826"/>
                  </a:lnTo>
                  <a:lnTo>
                    <a:pt x="745" y="826"/>
                  </a:lnTo>
                  <a:lnTo>
                    <a:pt x="629" y="593"/>
                  </a:lnTo>
                  <a:cubicBezTo>
                    <a:pt x="608" y="548"/>
                    <a:pt x="583" y="512"/>
                    <a:pt x="563" y="487"/>
                  </a:cubicBezTo>
                  <a:cubicBezTo>
                    <a:pt x="537" y="462"/>
                    <a:pt x="512" y="446"/>
                    <a:pt x="482" y="441"/>
                  </a:cubicBezTo>
                  <a:cubicBezTo>
                    <a:pt x="537" y="426"/>
                    <a:pt x="573" y="401"/>
                    <a:pt x="603" y="365"/>
                  </a:cubicBezTo>
                  <a:cubicBezTo>
                    <a:pt x="629" y="330"/>
                    <a:pt x="639" y="284"/>
                    <a:pt x="639" y="229"/>
                  </a:cubicBezTo>
                  <a:cubicBezTo>
                    <a:pt x="639" y="153"/>
                    <a:pt x="613" y="92"/>
                    <a:pt x="563" y="56"/>
                  </a:cubicBezTo>
                  <a:cubicBezTo>
                    <a:pt x="512" y="21"/>
                    <a:pt x="436"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4"/>
            <p:cNvSpPr/>
            <p:nvPr/>
          </p:nvSpPr>
          <p:spPr>
            <a:xfrm>
              <a:off x="3127744" y="2892637"/>
              <a:ext cx="51904" cy="73001"/>
            </a:xfrm>
            <a:custGeom>
              <a:rect b="b" l="l" r="r" t="t"/>
              <a:pathLst>
                <a:path extrusionOk="0" h="827" w="588">
                  <a:moveTo>
                    <a:pt x="0" y="1"/>
                  </a:moveTo>
                  <a:lnTo>
                    <a:pt x="0" y="826"/>
                  </a:lnTo>
                  <a:lnTo>
                    <a:pt x="588" y="826"/>
                  </a:lnTo>
                  <a:lnTo>
                    <a:pt x="588" y="664"/>
                  </a:lnTo>
                  <a:lnTo>
                    <a:pt x="213" y="664"/>
                  </a:lnTo>
                  <a:lnTo>
                    <a:pt x="213" y="477"/>
                  </a:lnTo>
                  <a:lnTo>
                    <a:pt x="552" y="477"/>
                  </a:lnTo>
                  <a:lnTo>
                    <a:pt x="552" y="315"/>
                  </a:lnTo>
                  <a:lnTo>
                    <a:pt x="213" y="315"/>
                  </a:lnTo>
                  <a:lnTo>
                    <a:pt x="213" y="163"/>
                  </a:lnTo>
                  <a:lnTo>
                    <a:pt x="573" y="163"/>
                  </a:lnTo>
                  <a:lnTo>
                    <a:pt x="57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4"/>
            <p:cNvSpPr/>
            <p:nvPr/>
          </p:nvSpPr>
          <p:spPr>
            <a:xfrm>
              <a:off x="3180442" y="2892637"/>
              <a:ext cx="76621" cy="73001"/>
            </a:xfrm>
            <a:custGeom>
              <a:rect b="b" l="l" r="r" t="t"/>
              <a:pathLst>
                <a:path extrusionOk="0" h="827" w="868">
                  <a:moveTo>
                    <a:pt x="437" y="198"/>
                  </a:moveTo>
                  <a:lnTo>
                    <a:pt x="548" y="522"/>
                  </a:lnTo>
                  <a:lnTo>
                    <a:pt x="320" y="522"/>
                  </a:lnTo>
                  <a:lnTo>
                    <a:pt x="437" y="198"/>
                  </a:lnTo>
                  <a:close/>
                  <a:moveTo>
                    <a:pt x="310" y="1"/>
                  </a:moveTo>
                  <a:lnTo>
                    <a:pt x="1" y="826"/>
                  </a:lnTo>
                  <a:lnTo>
                    <a:pt x="219" y="826"/>
                  </a:lnTo>
                  <a:lnTo>
                    <a:pt x="269" y="674"/>
                  </a:lnTo>
                  <a:lnTo>
                    <a:pt x="604" y="674"/>
                  </a:lnTo>
                  <a:lnTo>
                    <a:pt x="654" y="826"/>
                  </a:lnTo>
                  <a:lnTo>
                    <a:pt x="867" y="826"/>
                  </a:lnTo>
                  <a:lnTo>
                    <a:pt x="56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4"/>
            <p:cNvSpPr/>
            <p:nvPr/>
          </p:nvSpPr>
          <p:spPr>
            <a:xfrm>
              <a:off x="3262711" y="2892637"/>
              <a:ext cx="71236" cy="73001"/>
            </a:xfrm>
            <a:custGeom>
              <a:rect b="b" l="l" r="r" t="t"/>
              <a:pathLst>
                <a:path extrusionOk="0" h="827" w="807">
                  <a:moveTo>
                    <a:pt x="1" y="1"/>
                  </a:moveTo>
                  <a:lnTo>
                    <a:pt x="1" y="826"/>
                  </a:lnTo>
                  <a:lnTo>
                    <a:pt x="214" y="826"/>
                  </a:lnTo>
                  <a:lnTo>
                    <a:pt x="214" y="502"/>
                  </a:lnTo>
                  <a:lnTo>
                    <a:pt x="543" y="826"/>
                  </a:lnTo>
                  <a:lnTo>
                    <a:pt x="806" y="826"/>
                  </a:lnTo>
                  <a:lnTo>
                    <a:pt x="371" y="391"/>
                  </a:lnTo>
                  <a:lnTo>
                    <a:pt x="766" y="1"/>
                  </a:lnTo>
                  <a:lnTo>
                    <a:pt x="523" y="1"/>
                  </a:lnTo>
                  <a:lnTo>
                    <a:pt x="214" y="305"/>
                  </a:lnTo>
                  <a:lnTo>
                    <a:pt x="21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4"/>
            <p:cNvSpPr/>
            <p:nvPr/>
          </p:nvSpPr>
          <p:spPr>
            <a:xfrm>
              <a:off x="3329357" y="2892637"/>
              <a:ext cx="18890" cy="73001"/>
            </a:xfrm>
            <a:custGeom>
              <a:rect b="b" l="l" r="r" t="t"/>
              <a:pathLst>
                <a:path extrusionOk="0" h="827" w="214">
                  <a:moveTo>
                    <a:pt x="1" y="1"/>
                  </a:moveTo>
                  <a:lnTo>
                    <a:pt x="1" y="826"/>
                  </a:lnTo>
                  <a:lnTo>
                    <a:pt x="213" y="826"/>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4"/>
            <p:cNvSpPr/>
            <p:nvPr/>
          </p:nvSpPr>
          <p:spPr>
            <a:xfrm>
              <a:off x="3365636" y="2892637"/>
              <a:ext cx="65322" cy="73001"/>
            </a:xfrm>
            <a:custGeom>
              <a:rect b="b" l="l" r="r" t="t"/>
              <a:pathLst>
                <a:path extrusionOk="0" h="827" w="740">
                  <a:moveTo>
                    <a:pt x="0" y="1"/>
                  </a:moveTo>
                  <a:lnTo>
                    <a:pt x="0" y="826"/>
                  </a:lnTo>
                  <a:lnTo>
                    <a:pt x="203" y="826"/>
                  </a:lnTo>
                  <a:lnTo>
                    <a:pt x="203" y="264"/>
                  </a:lnTo>
                  <a:lnTo>
                    <a:pt x="502" y="826"/>
                  </a:lnTo>
                  <a:lnTo>
                    <a:pt x="740" y="826"/>
                  </a:lnTo>
                  <a:lnTo>
                    <a:pt x="740" y="1"/>
                  </a:lnTo>
                  <a:lnTo>
                    <a:pt x="537" y="1"/>
                  </a:lnTo>
                  <a:lnTo>
                    <a:pt x="537" y="568"/>
                  </a:lnTo>
                  <a:lnTo>
                    <a:pt x="23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4"/>
            <p:cNvSpPr/>
            <p:nvPr/>
          </p:nvSpPr>
          <p:spPr>
            <a:xfrm>
              <a:off x="3439785" y="2891755"/>
              <a:ext cx="69470" cy="75208"/>
            </a:xfrm>
            <a:custGeom>
              <a:rect b="b" l="l" r="r" t="t"/>
              <a:pathLst>
                <a:path extrusionOk="0" h="852" w="787">
                  <a:moveTo>
                    <a:pt x="457" y="1"/>
                  </a:moveTo>
                  <a:cubicBezTo>
                    <a:pt x="315" y="1"/>
                    <a:pt x="204" y="36"/>
                    <a:pt x="123" y="112"/>
                  </a:cubicBezTo>
                  <a:cubicBezTo>
                    <a:pt x="41" y="188"/>
                    <a:pt x="1" y="294"/>
                    <a:pt x="1" y="426"/>
                  </a:cubicBezTo>
                  <a:cubicBezTo>
                    <a:pt x="1" y="558"/>
                    <a:pt x="36" y="659"/>
                    <a:pt x="117" y="740"/>
                  </a:cubicBezTo>
                  <a:cubicBezTo>
                    <a:pt x="198" y="816"/>
                    <a:pt x="310" y="852"/>
                    <a:pt x="447" y="852"/>
                  </a:cubicBezTo>
                  <a:cubicBezTo>
                    <a:pt x="507" y="852"/>
                    <a:pt x="563" y="846"/>
                    <a:pt x="624" y="831"/>
                  </a:cubicBezTo>
                  <a:cubicBezTo>
                    <a:pt x="680" y="821"/>
                    <a:pt x="735" y="801"/>
                    <a:pt x="786" y="776"/>
                  </a:cubicBezTo>
                  <a:lnTo>
                    <a:pt x="786" y="380"/>
                  </a:lnTo>
                  <a:lnTo>
                    <a:pt x="457" y="380"/>
                  </a:lnTo>
                  <a:lnTo>
                    <a:pt x="457" y="522"/>
                  </a:lnTo>
                  <a:lnTo>
                    <a:pt x="583" y="522"/>
                  </a:lnTo>
                  <a:lnTo>
                    <a:pt x="583" y="679"/>
                  </a:lnTo>
                  <a:cubicBezTo>
                    <a:pt x="568" y="689"/>
                    <a:pt x="553" y="695"/>
                    <a:pt x="533" y="695"/>
                  </a:cubicBezTo>
                  <a:cubicBezTo>
                    <a:pt x="518" y="700"/>
                    <a:pt x="492" y="700"/>
                    <a:pt x="472" y="700"/>
                  </a:cubicBezTo>
                  <a:cubicBezTo>
                    <a:pt x="391" y="700"/>
                    <a:pt x="330" y="674"/>
                    <a:pt x="285" y="629"/>
                  </a:cubicBezTo>
                  <a:cubicBezTo>
                    <a:pt x="239" y="578"/>
                    <a:pt x="219" y="512"/>
                    <a:pt x="219" y="426"/>
                  </a:cubicBezTo>
                  <a:cubicBezTo>
                    <a:pt x="219" y="340"/>
                    <a:pt x="239" y="269"/>
                    <a:pt x="285" y="223"/>
                  </a:cubicBezTo>
                  <a:cubicBezTo>
                    <a:pt x="330" y="178"/>
                    <a:pt x="396" y="153"/>
                    <a:pt x="482" y="153"/>
                  </a:cubicBezTo>
                  <a:cubicBezTo>
                    <a:pt x="528" y="153"/>
                    <a:pt x="573" y="158"/>
                    <a:pt x="619" y="173"/>
                  </a:cubicBezTo>
                  <a:cubicBezTo>
                    <a:pt x="665" y="183"/>
                    <a:pt x="710" y="203"/>
                    <a:pt x="756" y="228"/>
                  </a:cubicBezTo>
                  <a:lnTo>
                    <a:pt x="756" y="61"/>
                  </a:lnTo>
                  <a:cubicBezTo>
                    <a:pt x="710" y="41"/>
                    <a:pt x="665" y="26"/>
                    <a:pt x="614" y="16"/>
                  </a:cubicBezTo>
                  <a:cubicBezTo>
                    <a:pt x="563" y="6"/>
                    <a:pt x="513" y="1"/>
                    <a:pt x="45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4"/>
            <p:cNvSpPr/>
            <p:nvPr/>
          </p:nvSpPr>
          <p:spPr>
            <a:xfrm>
              <a:off x="3097731" y="3025928"/>
              <a:ext cx="92245" cy="84124"/>
            </a:xfrm>
            <a:custGeom>
              <a:rect b="b" l="l" r="r" t="t"/>
              <a:pathLst>
                <a:path extrusionOk="0" h="953" w="1045">
                  <a:moveTo>
                    <a:pt x="193" y="0"/>
                  </a:moveTo>
                  <a:lnTo>
                    <a:pt x="1" y="953"/>
                  </a:lnTo>
                  <a:lnTo>
                    <a:pt x="234" y="953"/>
                  </a:lnTo>
                  <a:lnTo>
                    <a:pt x="365" y="299"/>
                  </a:lnTo>
                  <a:lnTo>
                    <a:pt x="578" y="953"/>
                  </a:lnTo>
                  <a:lnTo>
                    <a:pt x="852" y="953"/>
                  </a:lnTo>
                  <a:lnTo>
                    <a:pt x="1044" y="0"/>
                  </a:lnTo>
                  <a:lnTo>
                    <a:pt x="811" y="0"/>
                  </a:lnTo>
                  <a:lnTo>
                    <a:pt x="680" y="654"/>
                  </a:lnTo>
                  <a:lnTo>
                    <a:pt x="46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4"/>
            <p:cNvSpPr/>
            <p:nvPr/>
          </p:nvSpPr>
          <p:spPr>
            <a:xfrm>
              <a:off x="3180001" y="3025928"/>
              <a:ext cx="75208" cy="84124"/>
            </a:xfrm>
            <a:custGeom>
              <a:rect b="b" l="l" r="r" t="t"/>
              <a:pathLst>
                <a:path extrusionOk="0" h="953" w="852">
                  <a:moveTo>
                    <a:pt x="188" y="0"/>
                  </a:moveTo>
                  <a:lnTo>
                    <a:pt x="1" y="953"/>
                  </a:lnTo>
                  <a:lnTo>
                    <a:pt x="675" y="953"/>
                  </a:lnTo>
                  <a:lnTo>
                    <a:pt x="710" y="765"/>
                  </a:lnTo>
                  <a:lnTo>
                    <a:pt x="284" y="765"/>
                  </a:lnTo>
                  <a:lnTo>
                    <a:pt x="325" y="547"/>
                  </a:lnTo>
                  <a:lnTo>
                    <a:pt x="715" y="547"/>
                  </a:lnTo>
                  <a:lnTo>
                    <a:pt x="756" y="365"/>
                  </a:lnTo>
                  <a:lnTo>
                    <a:pt x="360" y="365"/>
                  </a:lnTo>
                  <a:lnTo>
                    <a:pt x="396" y="188"/>
                  </a:lnTo>
                  <a:lnTo>
                    <a:pt x="816" y="188"/>
                  </a:lnTo>
                  <a:lnTo>
                    <a:pt x="8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4"/>
            <p:cNvSpPr/>
            <p:nvPr/>
          </p:nvSpPr>
          <p:spPr>
            <a:xfrm>
              <a:off x="3253796" y="3025928"/>
              <a:ext cx="119962" cy="84124"/>
            </a:xfrm>
            <a:custGeom>
              <a:rect b="b" l="l" r="r" t="t"/>
              <a:pathLst>
                <a:path extrusionOk="0" h="953" w="1359">
                  <a:moveTo>
                    <a:pt x="1" y="0"/>
                  </a:moveTo>
                  <a:lnTo>
                    <a:pt x="36" y="953"/>
                  </a:lnTo>
                  <a:lnTo>
                    <a:pt x="320" y="953"/>
                  </a:lnTo>
                  <a:lnTo>
                    <a:pt x="634" y="228"/>
                  </a:lnTo>
                  <a:lnTo>
                    <a:pt x="664" y="953"/>
                  </a:lnTo>
                  <a:lnTo>
                    <a:pt x="943" y="953"/>
                  </a:lnTo>
                  <a:lnTo>
                    <a:pt x="1358" y="0"/>
                  </a:lnTo>
                  <a:lnTo>
                    <a:pt x="1125" y="0"/>
                  </a:lnTo>
                  <a:lnTo>
                    <a:pt x="821" y="694"/>
                  </a:lnTo>
                  <a:lnTo>
                    <a:pt x="801" y="0"/>
                  </a:lnTo>
                  <a:lnTo>
                    <a:pt x="563" y="0"/>
                  </a:lnTo>
                  <a:lnTo>
                    <a:pt x="264" y="694"/>
                  </a:lnTo>
                  <a:lnTo>
                    <a:pt x="23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4"/>
            <p:cNvSpPr/>
            <p:nvPr/>
          </p:nvSpPr>
          <p:spPr>
            <a:xfrm>
              <a:off x="3347276" y="3024604"/>
              <a:ext cx="75208" cy="86772"/>
            </a:xfrm>
            <a:custGeom>
              <a:rect b="b" l="l" r="r" t="t"/>
              <a:pathLst>
                <a:path extrusionOk="0" h="983" w="852">
                  <a:moveTo>
                    <a:pt x="532" y="0"/>
                  </a:moveTo>
                  <a:cubicBezTo>
                    <a:pt x="416" y="0"/>
                    <a:pt x="325" y="25"/>
                    <a:pt x="254" y="76"/>
                  </a:cubicBezTo>
                  <a:cubicBezTo>
                    <a:pt x="183" y="127"/>
                    <a:pt x="137" y="198"/>
                    <a:pt x="117" y="294"/>
                  </a:cubicBezTo>
                  <a:cubicBezTo>
                    <a:pt x="102" y="370"/>
                    <a:pt x="112" y="431"/>
                    <a:pt x="147" y="476"/>
                  </a:cubicBezTo>
                  <a:cubicBezTo>
                    <a:pt x="183" y="517"/>
                    <a:pt x="243" y="552"/>
                    <a:pt x="335" y="572"/>
                  </a:cubicBezTo>
                  <a:lnTo>
                    <a:pt x="426" y="593"/>
                  </a:lnTo>
                  <a:cubicBezTo>
                    <a:pt x="482" y="603"/>
                    <a:pt x="517" y="618"/>
                    <a:pt x="532" y="638"/>
                  </a:cubicBezTo>
                  <a:cubicBezTo>
                    <a:pt x="547" y="653"/>
                    <a:pt x="553" y="674"/>
                    <a:pt x="547" y="704"/>
                  </a:cubicBezTo>
                  <a:cubicBezTo>
                    <a:pt x="542" y="740"/>
                    <a:pt x="522" y="765"/>
                    <a:pt x="492" y="780"/>
                  </a:cubicBezTo>
                  <a:cubicBezTo>
                    <a:pt x="456" y="800"/>
                    <a:pt x="416" y="805"/>
                    <a:pt x="365" y="805"/>
                  </a:cubicBezTo>
                  <a:cubicBezTo>
                    <a:pt x="309" y="805"/>
                    <a:pt x="259" y="800"/>
                    <a:pt x="203" y="785"/>
                  </a:cubicBezTo>
                  <a:cubicBezTo>
                    <a:pt x="152" y="765"/>
                    <a:pt x="97" y="745"/>
                    <a:pt x="41" y="709"/>
                  </a:cubicBezTo>
                  <a:lnTo>
                    <a:pt x="0" y="917"/>
                  </a:lnTo>
                  <a:cubicBezTo>
                    <a:pt x="56" y="937"/>
                    <a:pt x="112" y="957"/>
                    <a:pt x="173" y="968"/>
                  </a:cubicBezTo>
                  <a:cubicBezTo>
                    <a:pt x="233" y="978"/>
                    <a:pt x="289" y="983"/>
                    <a:pt x="350" y="983"/>
                  </a:cubicBezTo>
                  <a:cubicBezTo>
                    <a:pt x="477" y="983"/>
                    <a:pt x="578" y="957"/>
                    <a:pt x="649" y="907"/>
                  </a:cubicBezTo>
                  <a:cubicBezTo>
                    <a:pt x="725" y="856"/>
                    <a:pt x="770" y="780"/>
                    <a:pt x="791" y="674"/>
                  </a:cubicBezTo>
                  <a:cubicBezTo>
                    <a:pt x="806" y="593"/>
                    <a:pt x="796" y="532"/>
                    <a:pt x="760" y="491"/>
                  </a:cubicBezTo>
                  <a:cubicBezTo>
                    <a:pt x="725" y="446"/>
                    <a:pt x="654" y="415"/>
                    <a:pt x="553" y="395"/>
                  </a:cubicBezTo>
                  <a:lnTo>
                    <a:pt x="456" y="375"/>
                  </a:lnTo>
                  <a:cubicBezTo>
                    <a:pt x="406" y="365"/>
                    <a:pt x="375" y="350"/>
                    <a:pt x="360" y="334"/>
                  </a:cubicBezTo>
                  <a:cubicBezTo>
                    <a:pt x="345" y="324"/>
                    <a:pt x="340" y="304"/>
                    <a:pt x="345" y="279"/>
                  </a:cubicBezTo>
                  <a:cubicBezTo>
                    <a:pt x="350" y="243"/>
                    <a:pt x="370" y="218"/>
                    <a:pt x="401" y="203"/>
                  </a:cubicBezTo>
                  <a:cubicBezTo>
                    <a:pt x="431" y="187"/>
                    <a:pt x="477" y="177"/>
                    <a:pt x="532" y="177"/>
                  </a:cubicBezTo>
                  <a:cubicBezTo>
                    <a:pt x="578" y="177"/>
                    <a:pt x="623" y="182"/>
                    <a:pt x="669" y="193"/>
                  </a:cubicBezTo>
                  <a:cubicBezTo>
                    <a:pt x="720" y="208"/>
                    <a:pt x="765" y="223"/>
                    <a:pt x="816" y="248"/>
                  </a:cubicBezTo>
                  <a:lnTo>
                    <a:pt x="851" y="46"/>
                  </a:lnTo>
                  <a:cubicBezTo>
                    <a:pt x="801" y="30"/>
                    <a:pt x="745" y="20"/>
                    <a:pt x="689" y="10"/>
                  </a:cubicBezTo>
                  <a:cubicBezTo>
                    <a:pt x="639" y="5"/>
                    <a:pt x="583" y="0"/>
                    <a:pt x="5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4"/>
            <p:cNvSpPr/>
            <p:nvPr/>
          </p:nvSpPr>
          <p:spPr>
            <a:xfrm>
              <a:off x="3596732" y="2457546"/>
              <a:ext cx="292535" cy="259874"/>
            </a:xfrm>
            <a:custGeom>
              <a:rect b="b" l="l" r="r" t="t"/>
              <a:pathLst>
                <a:path extrusionOk="0" h="2944" w="3314">
                  <a:moveTo>
                    <a:pt x="3314" y="1"/>
                  </a:moveTo>
                  <a:lnTo>
                    <a:pt x="1" y="649"/>
                  </a:lnTo>
                  <a:lnTo>
                    <a:pt x="102" y="2944"/>
                  </a:lnTo>
                  <a:lnTo>
                    <a:pt x="331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4" name="Google Shape;1134;p14"/>
          <p:cNvGrpSpPr/>
          <p:nvPr/>
        </p:nvGrpSpPr>
        <p:grpSpPr>
          <a:xfrm>
            <a:off x="666800" y="1202113"/>
            <a:ext cx="1980325" cy="958200"/>
            <a:chOff x="666800" y="1202113"/>
            <a:chExt cx="1980325" cy="958200"/>
          </a:xfrm>
        </p:grpSpPr>
        <p:sp>
          <p:nvSpPr>
            <p:cNvPr id="1135" name="Google Shape;1135;p14"/>
            <p:cNvSpPr/>
            <p:nvPr/>
          </p:nvSpPr>
          <p:spPr>
            <a:xfrm>
              <a:off x="666825" y="1202113"/>
              <a:ext cx="1980300" cy="958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4"/>
            <p:cNvSpPr txBox="1"/>
            <p:nvPr/>
          </p:nvSpPr>
          <p:spPr>
            <a:xfrm>
              <a:off x="666800" y="1202130"/>
              <a:ext cx="1980300" cy="8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Visualize data before cleaning really helps to see how the raw data is like.</a:t>
              </a:r>
              <a:endParaRPr sz="1200">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sz="1200">
                <a:solidFill>
                  <a:schemeClr val="lt1"/>
                </a:solidFill>
                <a:latin typeface="Roboto"/>
                <a:ea typeface="Roboto"/>
                <a:cs typeface="Roboto"/>
                <a:sym typeface="Roboto"/>
              </a:endParaRPr>
            </a:p>
          </p:txBody>
        </p:sp>
      </p:grpSp>
      <p:grpSp>
        <p:nvGrpSpPr>
          <p:cNvPr id="1137" name="Google Shape;1137;p14"/>
          <p:cNvGrpSpPr/>
          <p:nvPr/>
        </p:nvGrpSpPr>
        <p:grpSpPr>
          <a:xfrm>
            <a:off x="666800" y="2436125"/>
            <a:ext cx="1980325" cy="958200"/>
            <a:chOff x="666800" y="2436125"/>
            <a:chExt cx="1980325" cy="958200"/>
          </a:xfrm>
        </p:grpSpPr>
        <p:sp>
          <p:nvSpPr>
            <p:cNvPr id="1138" name="Google Shape;1138;p14"/>
            <p:cNvSpPr/>
            <p:nvPr/>
          </p:nvSpPr>
          <p:spPr>
            <a:xfrm>
              <a:off x="666825" y="2436125"/>
              <a:ext cx="1980300" cy="958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4"/>
            <p:cNvSpPr txBox="1"/>
            <p:nvPr/>
          </p:nvSpPr>
          <p:spPr>
            <a:xfrm>
              <a:off x="666800" y="2436129"/>
              <a:ext cx="1980300" cy="89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Even though some data are numerical, we can consider turning them into categorical— scaling</a:t>
              </a:r>
              <a:endParaRPr b="0" i="0" sz="1200" u="none" cap="none" strike="noStrike">
                <a:solidFill>
                  <a:schemeClr val="lt1"/>
                </a:solidFill>
                <a:latin typeface="Roboto"/>
                <a:ea typeface="Roboto"/>
                <a:cs typeface="Roboto"/>
                <a:sym typeface="Roboto"/>
              </a:endParaRPr>
            </a:p>
          </p:txBody>
        </p:sp>
      </p:grpSp>
      <p:grpSp>
        <p:nvGrpSpPr>
          <p:cNvPr id="1140" name="Google Shape;1140;p14"/>
          <p:cNvGrpSpPr/>
          <p:nvPr/>
        </p:nvGrpSpPr>
        <p:grpSpPr>
          <a:xfrm>
            <a:off x="666800" y="3670113"/>
            <a:ext cx="1980325" cy="958200"/>
            <a:chOff x="666800" y="3670113"/>
            <a:chExt cx="1980325" cy="958200"/>
          </a:xfrm>
        </p:grpSpPr>
        <p:sp>
          <p:nvSpPr>
            <p:cNvPr id="1141" name="Google Shape;1141;p14"/>
            <p:cNvSpPr/>
            <p:nvPr/>
          </p:nvSpPr>
          <p:spPr>
            <a:xfrm>
              <a:off x="666825" y="3670113"/>
              <a:ext cx="1980300" cy="958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4"/>
            <p:cNvSpPr txBox="1"/>
            <p:nvPr/>
          </p:nvSpPr>
          <p:spPr>
            <a:xfrm>
              <a:off x="666800" y="3670129"/>
              <a:ext cx="1980300" cy="8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LDA doesn’t necessarily help with the accuracy</a:t>
              </a:r>
              <a:endParaRPr b="0" i="0" sz="1200" u="none" cap="none" strike="noStrike">
                <a:solidFill>
                  <a:schemeClr val="lt1"/>
                </a:solidFill>
                <a:latin typeface="Roboto"/>
                <a:ea typeface="Roboto"/>
                <a:cs typeface="Roboto"/>
                <a:sym typeface="Roboto"/>
              </a:endParaRPr>
            </a:p>
          </p:txBody>
        </p:sp>
      </p:grpSp>
      <p:grpSp>
        <p:nvGrpSpPr>
          <p:cNvPr id="1143" name="Google Shape;1143;p14"/>
          <p:cNvGrpSpPr/>
          <p:nvPr/>
        </p:nvGrpSpPr>
        <p:grpSpPr>
          <a:xfrm>
            <a:off x="6496900" y="1202113"/>
            <a:ext cx="1980300" cy="958200"/>
            <a:chOff x="6496900" y="1202113"/>
            <a:chExt cx="1980300" cy="958200"/>
          </a:xfrm>
        </p:grpSpPr>
        <p:sp>
          <p:nvSpPr>
            <p:cNvPr id="1144" name="Google Shape;1144;p14"/>
            <p:cNvSpPr/>
            <p:nvPr/>
          </p:nvSpPr>
          <p:spPr>
            <a:xfrm>
              <a:off x="6496900" y="1202113"/>
              <a:ext cx="1980300" cy="958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4"/>
            <p:cNvSpPr txBox="1"/>
            <p:nvPr/>
          </p:nvSpPr>
          <p:spPr>
            <a:xfrm>
              <a:off x="6496900" y="1202129"/>
              <a:ext cx="1980300" cy="8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Found different ways to add other features back in with the processed text</a:t>
              </a:r>
              <a:endParaRPr b="0" i="0" sz="1200" u="none" cap="none" strike="noStrike">
                <a:solidFill>
                  <a:schemeClr val="lt1"/>
                </a:solidFill>
                <a:latin typeface="Roboto"/>
                <a:ea typeface="Roboto"/>
                <a:cs typeface="Roboto"/>
                <a:sym typeface="Roboto"/>
              </a:endParaRPr>
            </a:p>
          </p:txBody>
        </p:sp>
      </p:grpSp>
      <p:grpSp>
        <p:nvGrpSpPr>
          <p:cNvPr id="1146" name="Google Shape;1146;p14"/>
          <p:cNvGrpSpPr/>
          <p:nvPr/>
        </p:nvGrpSpPr>
        <p:grpSpPr>
          <a:xfrm>
            <a:off x="6496900" y="2436125"/>
            <a:ext cx="1980300" cy="958200"/>
            <a:chOff x="6496900" y="2436125"/>
            <a:chExt cx="1980300" cy="958200"/>
          </a:xfrm>
        </p:grpSpPr>
        <p:sp>
          <p:nvSpPr>
            <p:cNvPr id="1147" name="Google Shape;1147;p14"/>
            <p:cNvSpPr/>
            <p:nvPr/>
          </p:nvSpPr>
          <p:spPr>
            <a:xfrm>
              <a:off x="6496900" y="2436125"/>
              <a:ext cx="1980300" cy="958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4"/>
            <p:cNvSpPr txBox="1"/>
            <p:nvPr/>
          </p:nvSpPr>
          <p:spPr>
            <a:xfrm>
              <a:off x="6496900" y="2436129"/>
              <a:ext cx="1980300" cy="8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lt1"/>
                  </a:solidFill>
                  <a:latin typeface="Roboto"/>
                  <a:ea typeface="Roboto"/>
                  <a:cs typeface="Roboto"/>
                  <a:sym typeface="Roboto"/>
                </a:rPr>
                <a:t>Sometimes ‘english’ stopwords are not enough. Have to always do sanity check</a:t>
              </a:r>
              <a:endParaRPr b="0" i="0" sz="1200" u="none" cap="none" strike="noStrike">
                <a:solidFill>
                  <a:schemeClr val="lt1"/>
                </a:solidFill>
                <a:latin typeface="Roboto"/>
                <a:ea typeface="Roboto"/>
                <a:cs typeface="Roboto"/>
                <a:sym typeface="Robot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g21e45caa9d9_0_12"/>
          <p:cNvSpPr txBox="1"/>
          <p:nvPr>
            <p:ph type="title"/>
          </p:nvPr>
        </p:nvSpPr>
        <p:spPr>
          <a:xfrm>
            <a:off x="4712800" y="1632900"/>
            <a:ext cx="3474600" cy="18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Thank You</a:t>
            </a:r>
            <a:endParaRPr sz="4700"/>
          </a:p>
        </p:txBody>
      </p:sp>
      <p:grpSp>
        <p:nvGrpSpPr>
          <p:cNvPr id="1154" name="Google Shape;1154;g21e45caa9d9_0_12"/>
          <p:cNvGrpSpPr/>
          <p:nvPr/>
        </p:nvGrpSpPr>
        <p:grpSpPr>
          <a:xfrm>
            <a:off x="416175" y="877825"/>
            <a:ext cx="3419971" cy="3737900"/>
            <a:chOff x="481150" y="1007775"/>
            <a:chExt cx="3419971" cy="3737900"/>
          </a:xfrm>
        </p:grpSpPr>
        <p:sp>
          <p:nvSpPr>
            <p:cNvPr id="1155" name="Google Shape;1155;g21e45caa9d9_0_12"/>
            <p:cNvSpPr/>
            <p:nvPr/>
          </p:nvSpPr>
          <p:spPr>
            <a:xfrm>
              <a:off x="481150" y="1007775"/>
              <a:ext cx="3419971" cy="3671041"/>
            </a:xfrm>
            <a:custGeom>
              <a:rect b="b" l="l" r="r" t="t"/>
              <a:pathLst>
                <a:path extrusionOk="0" h="24400" w="19174">
                  <a:moveTo>
                    <a:pt x="9952" y="0"/>
                  </a:moveTo>
                  <a:cubicBezTo>
                    <a:pt x="7821" y="0"/>
                    <a:pt x="5443" y="831"/>
                    <a:pt x="3293" y="2784"/>
                  </a:cubicBezTo>
                  <a:cubicBezTo>
                    <a:pt x="1839" y="4101"/>
                    <a:pt x="1104" y="6300"/>
                    <a:pt x="1044" y="8402"/>
                  </a:cubicBezTo>
                  <a:cubicBezTo>
                    <a:pt x="978" y="10469"/>
                    <a:pt x="1621" y="12556"/>
                    <a:pt x="1180" y="14567"/>
                  </a:cubicBezTo>
                  <a:cubicBezTo>
                    <a:pt x="947" y="15610"/>
                    <a:pt x="436" y="16567"/>
                    <a:pt x="284" y="17626"/>
                  </a:cubicBezTo>
                  <a:cubicBezTo>
                    <a:pt x="0" y="19607"/>
                    <a:pt x="1059" y="21577"/>
                    <a:pt x="2518" y="22666"/>
                  </a:cubicBezTo>
                  <a:cubicBezTo>
                    <a:pt x="3977" y="23750"/>
                    <a:pt x="5765" y="24105"/>
                    <a:pt x="7507" y="24282"/>
                  </a:cubicBezTo>
                  <a:cubicBezTo>
                    <a:pt x="8212" y="24354"/>
                    <a:pt x="8922" y="24400"/>
                    <a:pt x="9631" y="24400"/>
                  </a:cubicBezTo>
                  <a:cubicBezTo>
                    <a:pt x="10875" y="24400"/>
                    <a:pt x="12116" y="24259"/>
                    <a:pt x="13312" y="23872"/>
                  </a:cubicBezTo>
                  <a:cubicBezTo>
                    <a:pt x="15197" y="23264"/>
                    <a:pt x="16975" y="21988"/>
                    <a:pt x="18003" y="20078"/>
                  </a:cubicBezTo>
                  <a:cubicBezTo>
                    <a:pt x="19026" y="18173"/>
                    <a:pt x="19173" y="15595"/>
                    <a:pt x="18089" y="13766"/>
                  </a:cubicBezTo>
                  <a:cubicBezTo>
                    <a:pt x="17203" y="12267"/>
                    <a:pt x="15567" y="11264"/>
                    <a:pt x="15268" y="9481"/>
                  </a:cubicBezTo>
                  <a:cubicBezTo>
                    <a:pt x="14928" y="7449"/>
                    <a:pt x="16722" y="5216"/>
                    <a:pt x="15886" y="3392"/>
                  </a:cubicBezTo>
                  <a:cubicBezTo>
                    <a:pt x="14944" y="1327"/>
                    <a:pt x="12646" y="0"/>
                    <a:pt x="99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21e45caa9d9_0_12"/>
            <p:cNvSpPr/>
            <p:nvPr/>
          </p:nvSpPr>
          <p:spPr>
            <a:xfrm>
              <a:off x="769843" y="4667091"/>
              <a:ext cx="2778451" cy="78584"/>
            </a:xfrm>
            <a:custGeom>
              <a:rect b="b" l="l" r="r" t="t"/>
              <a:pathLst>
                <a:path extrusionOk="0" h="690" w="31418">
                  <a:moveTo>
                    <a:pt x="264" y="0"/>
                  </a:moveTo>
                  <a:cubicBezTo>
                    <a:pt x="117" y="0"/>
                    <a:pt x="1" y="158"/>
                    <a:pt x="1" y="345"/>
                  </a:cubicBezTo>
                  <a:cubicBezTo>
                    <a:pt x="1" y="537"/>
                    <a:pt x="117" y="689"/>
                    <a:pt x="264" y="689"/>
                  </a:cubicBezTo>
                  <a:lnTo>
                    <a:pt x="31154" y="689"/>
                  </a:lnTo>
                  <a:cubicBezTo>
                    <a:pt x="31301" y="689"/>
                    <a:pt x="31418" y="537"/>
                    <a:pt x="31418" y="345"/>
                  </a:cubicBezTo>
                  <a:cubicBezTo>
                    <a:pt x="31418" y="158"/>
                    <a:pt x="31301" y="0"/>
                    <a:pt x="311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21e45caa9d9_0_12"/>
            <p:cNvSpPr/>
            <p:nvPr/>
          </p:nvSpPr>
          <p:spPr>
            <a:xfrm>
              <a:off x="1733350" y="2296039"/>
              <a:ext cx="1366224" cy="2402396"/>
            </a:xfrm>
            <a:custGeom>
              <a:rect b="b" l="l" r="r" t="t"/>
              <a:pathLst>
                <a:path extrusionOk="0" h="21094" w="11996">
                  <a:moveTo>
                    <a:pt x="0" y="0"/>
                  </a:moveTo>
                  <a:lnTo>
                    <a:pt x="0" y="21093"/>
                  </a:lnTo>
                  <a:lnTo>
                    <a:pt x="11996" y="21093"/>
                  </a:lnTo>
                  <a:lnTo>
                    <a:pt x="119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21e45caa9d9_0_12"/>
            <p:cNvSpPr/>
            <p:nvPr/>
          </p:nvSpPr>
          <p:spPr>
            <a:xfrm>
              <a:off x="1655449" y="2246953"/>
              <a:ext cx="1380119" cy="2451482"/>
            </a:xfrm>
            <a:custGeom>
              <a:rect b="b" l="l" r="r" t="t"/>
              <a:pathLst>
                <a:path extrusionOk="0" h="21525" w="12118">
                  <a:moveTo>
                    <a:pt x="0" y="0"/>
                  </a:moveTo>
                  <a:lnTo>
                    <a:pt x="0" y="21524"/>
                  </a:lnTo>
                  <a:lnTo>
                    <a:pt x="12117" y="21524"/>
                  </a:lnTo>
                  <a:lnTo>
                    <a:pt x="12117" y="487"/>
                  </a:lnTo>
                  <a:cubicBezTo>
                    <a:pt x="12117" y="218"/>
                    <a:pt x="11905" y="0"/>
                    <a:pt x="116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21e45caa9d9_0_12"/>
            <p:cNvSpPr/>
            <p:nvPr/>
          </p:nvSpPr>
          <p:spPr>
            <a:xfrm>
              <a:off x="1459331" y="2192742"/>
              <a:ext cx="1498906" cy="2505694"/>
            </a:xfrm>
            <a:custGeom>
              <a:rect b="b" l="l" r="r" t="t"/>
              <a:pathLst>
                <a:path extrusionOk="0" h="22001" w="13161">
                  <a:moveTo>
                    <a:pt x="578" y="0"/>
                  </a:moveTo>
                  <a:cubicBezTo>
                    <a:pt x="258" y="0"/>
                    <a:pt x="0" y="259"/>
                    <a:pt x="0" y="578"/>
                  </a:cubicBezTo>
                  <a:lnTo>
                    <a:pt x="0" y="22000"/>
                  </a:lnTo>
                  <a:lnTo>
                    <a:pt x="13160" y="22000"/>
                  </a:lnTo>
                  <a:lnTo>
                    <a:pt x="131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21e45caa9d9_0_12"/>
            <p:cNvSpPr/>
            <p:nvPr/>
          </p:nvSpPr>
          <p:spPr>
            <a:xfrm>
              <a:off x="1631760" y="4250600"/>
              <a:ext cx="1139583" cy="308186"/>
            </a:xfrm>
            <a:custGeom>
              <a:rect b="b" l="l" r="r" t="t"/>
              <a:pathLst>
                <a:path extrusionOk="0" h="2706" w="10006">
                  <a:moveTo>
                    <a:pt x="1" y="0"/>
                  </a:moveTo>
                  <a:lnTo>
                    <a:pt x="1" y="2705"/>
                  </a:lnTo>
                  <a:lnTo>
                    <a:pt x="10005" y="2705"/>
                  </a:lnTo>
                  <a:lnTo>
                    <a:pt x="100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21e45caa9d9_0_12"/>
            <p:cNvSpPr/>
            <p:nvPr/>
          </p:nvSpPr>
          <p:spPr>
            <a:xfrm>
              <a:off x="2105996" y="3635600"/>
              <a:ext cx="665345" cy="534258"/>
            </a:xfrm>
            <a:custGeom>
              <a:rect b="b" l="l" r="r" t="t"/>
              <a:pathLst>
                <a:path extrusionOk="0" h="4691" w="5842">
                  <a:moveTo>
                    <a:pt x="1" y="0"/>
                  </a:moveTo>
                  <a:lnTo>
                    <a:pt x="1" y="4691"/>
                  </a:lnTo>
                  <a:lnTo>
                    <a:pt x="5841" y="4691"/>
                  </a:lnTo>
                  <a:lnTo>
                    <a:pt x="584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21e45caa9d9_0_12"/>
            <p:cNvSpPr/>
            <p:nvPr/>
          </p:nvSpPr>
          <p:spPr>
            <a:xfrm>
              <a:off x="1611032" y="2424050"/>
              <a:ext cx="253405" cy="285750"/>
            </a:xfrm>
            <a:custGeom>
              <a:rect b="b" l="l" r="r" t="t"/>
              <a:pathLst>
                <a:path extrusionOk="0" h="2509" w="2225">
                  <a:moveTo>
                    <a:pt x="0" y="1"/>
                  </a:moveTo>
                  <a:lnTo>
                    <a:pt x="0" y="2508"/>
                  </a:lnTo>
                  <a:lnTo>
                    <a:pt x="477" y="2508"/>
                  </a:lnTo>
                  <a:lnTo>
                    <a:pt x="477" y="1328"/>
                  </a:lnTo>
                  <a:cubicBezTo>
                    <a:pt x="477" y="1186"/>
                    <a:pt x="461" y="948"/>
                    <a:pt x="441" y="614"/>
                  </a:cubicBezTo>
                  <a:lnTo>
                    <a:pt x="456" y="614"/>
                  </a:lnTo>
                  <a:lnTo>
                    <a:pt x="1545" y="2508"/>
                  </a:lnTo>
                  <a:lnTo>
                    <a:pt x="2224" y="2508"/>
                  </a:lnTo>
                  <a:lnTo>
                    <a:pt x="2224" y="1"/>
                  </a:lnTo>
                  <a:lnTo>
                    <a:pt x="1743" y="1"/>
                  </a:lnTo>
                  <a:lnTo>
                    <a:pt x="1743" y="1186"/>
                  </a:lnTo>
                  <a:cubicBezTo>
                    <a:pt x="1743" y="1323"/>
                    <a:pt x="1753" y="1551"/>
                    <a:pt x="1768" y="1880"/>
                  </a:cubicBezTo>
                  <a:lnTo>
                    <a:pt x="1758" y="1880"/>
                  </a:lnTo>
                  <a:lnTo>
                    <a:pt x="6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21e45caa9d9_0_12"/>
            <p:cNvSpPr/>
            <p:nvPr/>
          </p:nvSpPr>
          <p:spPr>
            <a:xfrm>
              <a:off x="1967507" y="2424050"/>
              <a:ext cx="164571" cy="285750"/>
            </a:xfrm>
            <a:custGeom>
              <a:rect b="b" l="l" r="r" t="t"/>
              <a:pathLst>
                <a:path extrusionOk="0" h="2509" w="1445">
                  <a:moveTo>
                    <a:pt x="1" y="1"/>
                  </a:moveTo>
                  <a:lnTo>
                    <a:pt x="1" y="2508"/>
                  </a:lnTo>
                  <a:lnTo>
                    <a:pt x="1445" y="2508"/>
                  </a:lnTo>
                  <a:lnTo>
                    <a:pt x="1445" y="2067"/>
                  </a:lnTo>
                  <a:lnTo>
                    <a:pt x="533" y="2067"/>
                  </a:lnTo>
                  <a:lnTo>
                    <a:pt x="533" y="1424"/>
                  </a:lnTo>
                  <a:lnTo>
                    <a:pt x="1384" y="1424"/>
                  </a:lnTo>
                  <a:lnTo>
                    <a:pt x="1384" y="988"/>
                  </a:lnTo>
                  <a:lnTo>
                    <a:pt x="533" y="988"/>
                  </a:lnTo>
                  <a:lnTo>
                    <a:pt x="533" y="436"/>
                  </a:lnTo>
                  <a:lnTo>
                    <a:pt x="1445" y="436"/>
                  </a:lnTo>
                  <a:lnTo>
                    <a:pt x="14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1e45caa9d9_0_12"/>
            <p:cNvSpPr/>
            <p:nvPr/>
          </p:nvSpPr>
          <p:spPr>
            <a:xfrm>
              <a:off x="2187883" y="2424050"/>
              <a:ext cx="386087" cy="285750"/>
            </a:xfrm>
            <a:custGeom>
              <a:rect b="b" l="l" r="r" t="t"/>
              <a:pathLst>
                <a:path extrusionOk="0" h="2509" w="3390">
                  <a:moveTo>
                    <a:pt x="1" y="1"/>
                  </a:moveTo>
                  <a:lnTo>
                    <a:pt x="639" y="2508"/>
                  </a:lnTo>
                  <a:lnTo>
                    <a:pt x="1242" y="2508"/>
                  </a:lnTo>
                  <a:lnTo>
                    <a:pt x="1576" y="1196"/>
                  </a:lnTo>
                  <a:cubicBezTo>
                    <a:pt x="1592" y="1135"/>
                    <a:pt x="1617" y="1039"/>
                    <a:pt x="1642" y="902"/>
                  </a:cubicBezTo>
                  <a:cubicBezTo>
                    <a:pt x="1668" y="765"/>
                    <a:pt x="1688" y="664"/>
                    <a:pt x="1693" y="603"/>
                  </a:cubicBezTo>
                  <a:cubicBezTo>
                    <a:pt x="1698" y="654"/>
                    <a:pt x="1713" y="755"/>
                    <a:pt x="1743" y="902"/>
                  </a:cubicBezTo>
                  <a:cubicBezTo>
                    <a:pt x="1774" y="1049"/>
                    <a:pt x="1799" y="1145"/>
                    <a:pt x="1809" y="1191"/>
                  </a:cubicBezTo>
                  <a:lnTo>
                    <a:pt x="2149" y="2508"/>
                  </a:lnTo>
                  <a:lnTo>
                    <a:pt x="2752" y="2508"/>
                  </a:lnTo>
                  <a:lnTo>
                    <a:pt x="3390" y="1"/>
                  </a:lnTo>
                  <a:lnTo>
                    <a:pt x="2868" y="1"/>
                  </a:lnTo>
                  <a:lnTo>
                    <a:pt x="2549" y="1368"/>
                  </a:lnTo>
                  <a:cubicBezTo>
                    <a:pt x="2529" y="1449"/>
                    <a:pt x="2508" y="1561"/>
                    <a:pt x="2483" y="1692"/>
                  </a:cubicBezTo>
                  <a:cubicBezTo>
                    <a:pt x="2458" y="1824"/>
                    <a:pt x="2437" y="1936"/>
                    <a:pt x="2427" y="2027"/>
                  </a:cubicBezTo>
                  <a:cubicBezTo>
                    <a:pt x="2412" y="1931"/>
                    <a:pt x="2397" y="1824"/>
                    <a:pt x="2372" y="1692"/>
                  </a:cubicBezTo>
                  <a:cubicBezTo>
                    <a:pt x="2346" y="1566"/>
                    <a:pt x="2326" y="1470"/>
                    <a:pt x="2311" y="1404"/>
                  </a:cubicBezTo>
                  <a:lnTo>
                    <a:pt x="1946" y="1"/>
                  </a:lnTo>
                  <a:lnTo>
                    <a:pt x="1445" y="1"/>
                  </a:lnTo>
                  <a:lnTo>
                    <a:pt x="1080" y="1404"/>
                  </a:lnTo>
                  <a:cubicBezTo>
                    <a:pt x="1060" y="1480"/>
                    <a:pt x="1034" y="1586"/>
                    <a:pt x="1009" y="1723"/>
                  </a:cubicBezTo>
                  <a:cubicBezTo>
                    <a:pt x="984" y="1860"/>
                    <a:pt x="968" y="1961"/>
                    <a:pt x="963" y="2027"/>
                  </a:cubicBezTo>
                  <a:cubicBezTo>
                    <a:pt x="938" y="1839"/>
                    <a:pt x="898" y="1622"/>
                    <a:pt x="842" y="1368"/>
                  </a:cubicBezTo>
                  <a:lnTo>
                    <a:pt x="5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21e45caa9d9_0_12"/>
            <p:cNvSpPr/>
            <p:nvPr/>
          </p:nvSpPr>
          <p:spPr>
            <a:xfrm>
              <a:off x="2624650" y="2420064"/>
              <a:ext cx="185868" cy="293722"/>
            </a:xfrm>
            <a:custGeom>
              <a:rect b="b" l="l" r="r" t="t"/>
              <a:pathLst>
                <a:path extrusionOk="0" h="2579" w="1632">
                  <a:moveTo>
                    <a:pt x="877" y="0"/>
                  </a:moveTo>
                  <a:cubicBezTo>
                    <a:pt x="614" y="0"/>
                    <a:pt x="401" y="66"/>
                    <a:pt x="254" y="193"/>
                  </a:cubicBezTo>
                  <a:cubicBezTo>
                    <a:pt x="102" y="319"/>
                    <a:pt x="26" y="491"/>
                    <a:pt x="26" y="714"/>
                  </a:cubicBezTo>
                  <a:cubicBezTo>
                    <a:pt x="26" y="831"/>
                    <a:pt x="51" y="932"/>
                    <a:pt x="97" y="1023"/>
                  </a:cubicBezTo>
                  <a:cubicBezTo>
                    <a:pt x="142" y="1109"/>
                    <a:pt x="203" y="1185"/>
                    <a:pt x="279" y="1251"/>
                  </a:cubicBezTo>
                  <a:cubicBezTo>
                    <a:pt x="355" y="1317"/>
                    <a:pt x="472" y="1388"/>
                    <a:pt x="624" y="1459"/>
                  </a:cubicBezTo>
                  <a:cubicBezTo>
                    <a:pt x="786" y="1540"/>
                    <a:pt x="897" y="1596"/>
                    <a:pt x="948" y="1631"/>
                  </a:cubicBezTo>
                  <a:cubicBezTo>
                    <a:pt x="1004" y="1667"/>
                    <a:pt x="1044" y="1702"/>
                    <a:pt x="1069" y="1743"/>
                  </a:cubicBezTo>
                  <a:cubicBezTo>
                    <a:pt x="1095" y="1778"/>
                    <a:pt x="1110" y="1824"/>
                    <a:pt x="1110" y="1874"/>
                  </a:cubicBezTo>
                  <a:cubicBezTo>
                    <a:pt x="1110" y="1960"/>
                    <a:pt x="1080" y="2026"/>
                    <a:pt x="1019" y="2072"/>
                  </a:cubicBezTo>
                  <a:cubicBezTo>
                    <a:pt x="953" y="2118"/>
                    <a:pt x="867" y="2138"/>
                    <a:pt x="750" y="2138"/>
                  </a:cubicBezTo>
                  <a:cubicBezTo>
                    <a:pt x="654" y="2138"/>
                    <a:pt x="543" y="2123"/>
                    <a:pt x="426" y="2092"/>
                  </a:cubicBezTo>
                  <a:cubicBezTo>
                    <a:pt x="310" y="2062"/>
                    <a:pt x="168" y="2006"/>
                    <a:pt x="1" y="1930"/>
                  </a:cubicBezTo>
                  <a:lnTo>
                    <a:pt x="1" y="2427"/>
                  </a:lnTo>
                  <a:cubicBezTo>
                    <a:pt x="203" y="2528"/>
                    <a:pt x="441" y="2578"/>
                    <a:pt x="710" y="2578"/>
                  </a:cubicBezTo>
                  <a:cubicBezTo>
                    <a:pt x="999" y="2578"/>
                    <a:pt x="1226" y="2513"/>
                    <a:pt x="1389" y="2381"/>
                  </a:cubicBezTo>
                  <a:cubicBezTo>
                    <a:pt x="1551" y="2249"/>
                    <a:pt x="1632" y="2072"/>
                    <a:pt x="1632" y="1844"/>
                  </a:cubicBezTo>
                  <a:cubicBezTo>
                    <a:pt x="1632" y="1682"/>
                    <a:pt x="1586" y="1545"/>
                    <a:pt x="1500" y="1434"/>
                  </a:cubicBezTo>
                  <a:cubicBezTo>
                    <a:pt x="1414" y="1322"/>
                    <a:pt x="1252" y="1206"/>
                    <a:pt x="1019" y="1094"/>
                  </a:cubicBezTo>
                  <a:cubicBezTo>
                    <a:pt x="841" y="1013"/>
                    <a:pt x="730" y="952"/>
                    <a:pt x="684" y="922"/>
                  </a:cubicBezTo>
                  <a:cubicBezTo>
                    <a:pt x="634" y="887"/>
                    <a:pt x="603" y="856"/>
                    <a:pt x="578" y="821"/>
                  </a:cubicBezTo>
                  <a:cubicBezTo>
                    <a:pt x="558" y="785"/>
                    <a:pt x="548" y="745"/>
                    <a:pt x="548" y="694"/>
                  </a:cubicBezTo>
                  <a:cubicBezTo>
                    <a:pt x="548" y="623"/>
                    <a:pt x="573" y="562"/>
                    <a:pt x="629" y="512"/>
                  </a:cubicBezTo>
                  <a:cubicBezTo>
                    <a:pt x="679" y="466"/>
                    <a:pt x="760" y="441"/>
                    <a:pt x="857" y="441"/>
                  </a:cubicBezTo>
                  <a:cubicBezTo>
                    <a:pt x="943" y="441"/>
                    <a:pt x="1029" y="456"/>
                    <a:pt x="1115" y="476"/>
                  </a:cubicBezTo>
                  <a:cubicBezTo>
                    <a:pt x="1206" y="497"/>
                    <a:pt x="1313" y="537"/>
                    <a:pt x="1449" y="593"/>
                  </a:cubicBezTo>
                  <a:lnTo>
                    <a:pt x="1622" y="177"/>
                  </a:lnTo>
                  <a:cubicBezTo>
                    <a:pt x="1490" y="122"/>
                    <a:pt x="1368" y="76"/>
                    <a:pt x="1247" y="46"/>
                  </a:cubicBezTo>
                  <a:cubicBezTo>
                    <a:pt x="1130" y="15"/>
                    <a:pt x="1009" y="0"/>
                    <a:pt x="8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21e45caa9d9_0_12"/>
            <p:cNvSpPr/>
            <p:nvPr/>
          </p:nvSpPr>
          <p:spPr>
            <a:xfrm>
              <a:off x="1631760" y="2860244"/>
              <a:ext cx="784702" cy="38723"/>
            </a:xfrm>
            <a:custGeom>
              <a:rect b="b" l="l" r="r" t="t"/>
              <a:pathLst>
                <a:path extrusionOk="0" h="340" w="6890">
                  <a:moveTo>
                    <a:pt x="1" y="0"/>
                  </a:moveTo>
                  <a:lnTo>
                    <a:pt x="1" y="340"/>
                  </a:lnTo>
                  <a:lnTo>
                    <a:pt x="6890" y="340"/>
                  </a:lnTo>
                  <a:lnTo>
                    <a:pt x="68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21e45caa9d9_0_12"/>
            <p:cNvSpPr/>
            <p:nvPr/>
          </p:nvSpPr>
          <p:spPr>
            <a:xfrm>
              <a:off x="1631760" y="2968097"/>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21e45caa9d9_0_12"/>
            <p:cNvSpPr/>
            <p:nvPr/>
          </p:nvSpPr>
          <p:spPr>
            <a:xfrm>
              <a:off x="1631760" y="3076519"/>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21e45caa9d9_0_12"/>
            <p:cNvSpPr/>
            <p:nvPr/>
          </p:nvSpPr>
          <p:spPr>
            <a:xfrm>
              <a:off x="1631760" y="3184372"/>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21e45caa9d9_0_12"/>
            <p:cNvSpPr/>
            <p:nvPr/>
          </p:nvSpPr>
          <p:spPr>
            <a:xfrm>
              <a:off x="1631760" y="3292908"/>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21e45caa9d9_0_12"/>
            <p:cNvSpPr/>
            <p:nvPr/>
          </p:nvSpPr>
          <p:spPr>
            <a:xfrm>
              <a:off x="1631760" y="3400761"/>
              <a:ext cx="1139583" cy="38723"/>
            </a:xfrm>
            <a:custGeom>
              <a:rect b="b" l="l" r="r" t="t"/>
              <a:pathLst>
                <a:path extrusionOk="0" h="340"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21e45caa9d9_0_12"/>
            <p:cNvSpPr/>
            <p:nvPr/>
          </p:nvSpPr>
          <p:spPr>
            <a:xfrm>
              <a:off x="1631760" y="3509183"/>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21e45caa9d9_0_12"/>
            <p:cNvSpPr/>
            <p:nvPr/>
          </p:nvSpPr>
          <p:spPr>
            <a:xfrm>
              <a:off x="1631760" y="3630931"/>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21e45caa9d9_0_12"/>
            <p:cNvSpPr/>
            <p:nvPr/>
          </p:nvSpPr>
          <p:spPr>
            <a:xfrm>
              <a:off x="1631760" y="3750970"/>
              <a:ext cx="337114" cy="37014"/>
            </a:xfrm>
            <a:custGeom>
              <a:rect b="b" l="l" r="r" t="t"/>
              <a:pathLst>
                <a:path extrusionOk="0" h="325" w="2960">
                  <a:moveTo>
                    <a:pt x="1" y="0"/>
                  </a:moveTo>
                  <a:lnTo>
                    <a:pt x="1" y="325"/>
                  </a:lnTo>
                  <a:lnTo>
                    <a:pt x="2959" y="325"/>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g21e45caa9d9_0_12"/>
            <p:cNvSpPr/>
            <p:nvPr/>
          </p:nvSpPr>
          <p:spPr>
            <a:xfrm>
              <a:off x="1631760" y="3871008"/>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21e45caa9d9_0_12"/>
            <p:cNvSpPr/>
            <p:nvPr/>
          </p:nvSpPr>
          <p:spPr>
            <a:xfrm>
              <a:off x="1631760" y="3990933"/>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21e45caa9d9_0_12"/>
            <p:cNvSpPr/>
            <p:nvPr/>
          </p:nvSpPr>
          <p:spPr>
            <a:xfrm>
              <a:off x="1631760" y="4110972"/>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21e45caa9d9_0_12"/>
            <p:cNvSpPr/>
            <p:nvPr/>
          </p:nvSpPr>
          <p:spPr>
            <a:xfrm>
              <a:off x="1841203" y="1727164"/>
              <a:ext cx="173227" cy="272994"/>
            </a:xfrm>
            <a:custGeom>
              <a:rect b="b" l="l" r="r" t="t"/>
              <a:pathLst>
                <a:path extrusionOk="0" h="2397" w="1521">
                  <a:moveTo>
                    <a:pt x="1029" y="31"/>
                  </a:moveTo>
                  <a:cubicBezTo>
                    <a:pt x="1004" y="41"/>
                    <a:pt x="978" y="61"/>
                    <a:pt x="958" y="81"/>
                  </a:cubicBezTo>
                  <a:lnTo>
                    <a:pt x="958" y="81"/>
                  </a:lnTo>
                  <a:cubicBezTo>
                    <a:pt x="938" y="107"/>
                    <a:pt x="917" y="137"/>
                    <a:pt x="897" y="162"/>
                  </a:cubicBezTo>
                  <a:lnTo>
                    <a:pt x="897" y="162"/>
                  </a:lnTo>
                  <a:cubicBezTo>
                    <a:pt x="755" y="355"/>
                    <a:pt x="644" y="563"/>
                    <a:pt x="527" y="770"/>
                  </a:cubicBezTo>
                  <a:lnTo>
                    <a:pt x="527" y="770"/>
                  </a:lnTo>
                  <a:cubicBezTo>
                    <a:pt x="380" y="1044"/>
                    <a:pt x="234" y="1312"/>
                    <a:pt x="122" y="1601"/>
                  </a:cubicBezTo>
                  <a:lnTo>
                    <a:pt x="122" y="1601"/>
                  </a:lnTo>
                  <a:cubicBezTo>
                    <a:pt x="66" y="1743"/>
                    <a:pt x="16" y="1895"/>
                    <a:pt x="6" y="2052"/>
                  </a:cubicBezTo>
                  <a:lnTo>
                    <a:pt x="6" y="2052"/>
                  </a:lnTo>
                  <a:cubicBezTo>
                    <a:pt x="1" y="2128"/>
                    <a:pt x="11" y="2214"/>
                    <a:pt x="51" y="2280"/>
                  </a:cubicBezTo>
                  <a:lnTo>
                    <a:pt x="51" y="2280"/>
                  </a:lnTo>
                  <a:cubicBezTo>
                    <a:pt x="132" y="2396"/>
                    <a:pt x="310" y="2396"/>
                    <a:pt x="426" y="2320"/>
                  </a:cubicBezTo>
                  <a:lnTo>
                    <a:pt x="426" y="2320"/>
                  </a:lnTo>
                  <a:cubicBezTo>
                    <a:pt x="537" y="2244"/>
                    <a:pt x="598" y="2118"/>
                    <a:pt x="664" y="2001"/>
                  </a:cubicBezTo>
                  <a:lnTo>
                    <a:pt x="664" y="2001"/>
                  </a:lnTo>
                  <a:cubicBezTo>
                    <a:pt x="928" y="1550"/>
                    <a:pt x="1155" y="1069"/>
                    <a:pt x="1399" y="603"/>
                  </a:cubicBezTo>
                  <a:lnTo>
                    <a:pt x="1399" y="603"/>
                  </a:lnTo>
                  <a:cubicBezTo>
                    <a:pt x="1439" y="527"/>
                    <a:pt x="1480" y="446"/>
                    <a:pt x="1495" y="355"/>
                  </a:cubicBezTo>
                  <a:lnTo>
                    <a:pt x="1495" y="355"/>
                  </a:lnTo>
                  <a:cubicBezTo>
                    <a:pt x="1520" y="157"/>
                    <a:pt x="1333" y="0"/>
                    <a:pt x="1155" y="0"/>
                  </a:cubicBezTo>
                  <a:lnTo>
                    <a:pt x="1155" y="0"/>
                  </a:lnTo>
                  <a:cubicBezTo>
                    <a:pt x="1110" y="0"/>
                    <a:pt x="1069" y="5"/>
                    <a:pt x="1029" y="31"/>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21e45caa9d9_0_12"/>
            <p:cNvSpPr/>
            <p:nvPr/>
          </p:nvSpPr>
          <p:spPr>
            <a:xfrm>
              <a:off x="1888467" y="1675800"/>
              <a:ext cx="146690" cy="198624"/>
            </a:xfrm>
            <a:custGeom>
              <a:rect b="b" l="l" r="r" t="t"/>
              <a:pathLst>
                <a:path extrusionOk="0" h="1744" w="1288">
                  <a:moveTo>
                    <a:pt x="1284" y="0"/>
                  </a:moveTo>
                  <a:cubicBezTo>
                    <a:pt x="1238" y="0"/>
                    <a:pt x="852" y="77"/>
                    <a:pt x="842" y="77"/>
                  </a:cubicBezTo>
                  <a:cubicBezTo>
                    <a:pt x="452" y="208"/>
                    <a:pt x="1" y="1272"/>
                    <a:pt x="1" y="1272"/>
                  </a:cubicBezTo>
                  <a:lnTo>
                    <a:pt x="984" y="1743"/>
                  </a:lnTo>
                  <a:lnTo>
                    <a:pt x="1288" y="1"/>
                  </a:lnTo>
                  <a:cubicBezTo>
                    <a:pt x="1287" y="0"/>
                    <a:pt x="1286" y="0"/>
                    <a:pt x="12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21e45caa9d9_0_12"/>
            <p:cNvSpPr/>
            <p:nvPr/>
          </p:nvSpPr>
          <p:spPr>
            <a:xfrm>
              <a:off x="2355187" y="2585544"/>
              <a:ext cx="1367" cy="5353"/>
            </a:xfrm>
            <a:custGeom>
              <a:rect b="b" l="l" r="r" t="t"/>
              <a:pathLst>
                <a:path extrusionOk="0" h="47" w="12">
                  <a:moveTo>
                    <a:pt x="11" y="1"/>
                  </a:moveTo>
                  <a:lnTo>
                    <a:pt x="11" y="1"/>
                  </a:lnTo>
                  <a:cubicBezTo>
                    <a:pt x="6" y="16"/>
                    <a:pt x="1" y="31"/>
                    <a:pt x="1" y="47"/>
                  </a:cubicBezTo>
                  <a:cubicBezTo>
                    <a:pt x="6" y="31"/>
                    <a:pt x="6" y="16"/>
                    <a:pt x="11" y="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21e45caa9d9_0_12"/>
            <p:cNvSpPr/>
            <p:nvPr/>
          </p:nvSpPr>
          <p:spPr>
            <a:xfrm>
              <a:off x="2473518" y="2624836"/>
              <a:ext cx="114" cy="114"/>
            </a:xfrm>
            <a:custGeom>
              <a:rect b="b" l="l" r="r" t="t"/>
              <a:pathLst>
                <a:path extrusionOk="0" h="1" w="1">
                  <a:moveTo>
                    <a:pt x="0" y="0"/>
                  </a:moveTo>
                  <a:cubicBezTo>
                    <a:pt x="0" y="0"/>
                    <a:pt x="0" y="0"/>
                    <a:pt x="0" y="0"/>
                  </a:cubicBezTo>
                  <a:cubicBezTo>
                    <a:pt x="0"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21e45caa9d9_0_12"/>
            <p:cNvSpPr/>
            <p:nvPr/>
          </p:nvSpPr>
          <p:spPr>
            <a:xfrm>
              <a:off x="2468279" y="2623128"/>
              <a:ext cx="2506" cy="1253"/>
            </a:xfrm>
            <a:custGeom>
              <a:rect b="b" l="l" r="r" t="t"/>
              <a:pathLst>
                <a:path extrusionOk="0" h="11" w="22">
                  <a:moveTo>
                    <a:pt x="21" y="10"/>
                  </a:moveTo>
                  <a:cubicBezTo>
                    <a:pt x="16" y="5"/>
                    <a:pt x="11" y="0"/>
                    <a:pt x="1" y="0"/>
                  </a:cubicBezTo>
                  <a:cubicBezTo>
                    <a:pt x="11" y="0"/>
                    <a:pt x="16" y="5"/>
                    <a:pt x="2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21e45caa9d9_0_12"/>
            <p:cNvSpPr/>
            <p:nvPr/>
          </p:nvSpPr>
          <p:spPr>
            <a:xfrm>
              <a:off x="2501193" y="2618458"/>
              <a:ext cx="1253" cy="1253"/>
            </a:xfrm>
            <a:custGeom>
              <a:rect b="b" l="l" r="r" t="t"/>
              <a:pathLst>
                <a:path extrusionOk="0" h="11" w="11">
                  <a:moveTo>
                    <a:pt x="1" y="11"/>
                  </a:moveTo>
                  <a:cubicBezTo>
                    <a:pt x="6" y="6"/>
                    <a:pt x="6" y="1"/>
                    <a:pt x="11" y="1"/>
                  </a:cubicBezTo>
                  <a:cubicBezTo>
                    <a:pt x="6" y="1"/>
                    <a:pt x="6" y="6"/>
                    <a:pt x="1"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21e45caa9d9_0_12"/>
            <p:cNvSpPr/>
            <p:nvPr/>
          </p:nvSpPr>
          <p:spPr>
            <a:xfrm>
              <a:off x="2503471" y="2616750"/>
              <a:ext cx="1253" cy="683"/>
            </a:xfrm>
            <a:custGeom>
              <a:rect b="b" l="l" r="r" t="t"/>
              <a:pathLst>
                <a:path extrusionOk="0" h="6" w="11">
                  <a:moveTo>
                    <a:pt x="11" y="0"/>
                  </a:moveTo>
                  <a:cubicBezTo>
                    <a:pt x="6" y="0"/>
                    <a:pt x="6" y="6"/>
                    <a:pt x="1" y="6"/>
                  </a:cubicBezTo>
                  <a:cubicBezTo>
                    <a:pt x="6" y="6"/>
                    <a:pt x="6" y="0"/>
                    <a:pt x="1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21e45caa9d9_0_12"/>
            <p:cNvSpPr/>
            <p:nvPr/>
          </p:nvSpPr>
          <p:spPr>
            <a:xfrm>
              <a:off x="1837786" y="1997650"/>
              <a:ext cx="647351" cy="209785"/>
            </a:xfrm>
            <a:custGeom>
              <a:rect b="b" l="l" r="r" t="t"/>
              <a:pathLst>
                <a:path extrusionOk="0" h="1842" w="5684">
                  <a:moveTo>
                    <a:pt x="2268" y="1"/>
                  </a:moveTo>
                  <a:cubicBezTo>
                    <a:pt x="1966" y="1"/>
                    <a:pt x="1663" y="107"/>
                    <a:pt x="1383" y="224"/>
                  </a:cubicBezTo>
                  <a:cubicBezTo>
                    <a:pt x="1109" y="335"/>
                    <a:pt x="826" y="432"/>
                    <a:pt x="552" y="553"/>
                  </a:cubicBezTo>
                  <a:cubicBezTo>
                    <a:pt x="390" y="629"/>
                    <a:pt x="157" y="700"/>
                    <a:pt x="71" y="883"/>
                  </a:cubicBezTo>
                  <a:cubicBezTo>
                    <a:pt x="66" y="893"/>
                    <a:pt x="61" y="908"/>
                    <a:pt x="56" y="923"/>
                  </a:cubicBezTo>
                  <a:cubicBezTo>
                    <a:pt x="0" y="1090"/>
                    <a:pt x="76" y="1273"/>
                    <a:pt x="157" y="1414"/>
                  </a:cubicBezTo>
                  <a:cubicBezTo>
                    <a:pt x="208" y="1506"/>
                    <a:pt x="350" y="1754"/>
                    <a:pt x="446" y="1774"/>
                  </a:cubicBezTo>
                  <a:cubicBezTo>
                    <a:pt x="662" y="1822"/>
                    <a:pt x="882" y="1842"/>
                    <a:pt x="1102" y="1842"/>
                  </a:cubicBezTo>
                  <a:cubicBezTo>
                    <a:pt x="1300" y="1842"/>
                    <a:pt x="1498" y="1826"/>
                    <a:pt x="1692" y="1799"/>
                  </a:cubicBezTo>
                  <a:cubicBezTo>
                    <a:pt x="1945" y="1769"/>
                    <a:pt x="2194" y="1723"/>
                    <a:pt x="2442" y="1673"/>
                  </a:cubicBezTo>
                  <a:cubicBezTo>
                    <a:pt x="2568" y="1647"/>
                    <a:pt x="2710" y="1622"/>
                    <a:pt x="2842" y="1577"/>
                  </a:cubicBezTo>
                  <a:cubicBezTo>
                    <a:pt x="2974" y="1622"/>
                    <a:pt x="3121" y="1647"/>
                    <a:pt x="3247" y="1673"/>
                  </a:cubicBezTo>
                  <a:cubicBezTo>
                    <a:pt x="3495" y="1723"/>
                    <a:pt x="3744" y="1769"/>
                    <a:pt x="3992" y="1799"/>
                  </a:cubicBezTo>
                  <a:cubicBezTo>
                    <a:pt x="4189" y="1826"/>
                    <a:pt x="4387" y="1842"/>
                    <a:pt x="4584" y="1842"/>
                  </a:cubicBezTo>
                  <a:cubicBezTo>
                    <a:pt x="4803" y="1842"/>
                    <a:pt x="5022" y="1822"/>
                    <a:pt x="5238" y="1774"/>
                  </a:cubicBezTo>
                  <a:cubicBezTo>
                    <a:pt x="5334" y="1754"/>
                    <a:pt x="5481" y="1506"/>
                    <a:pt x="5527" y="1414"/>
                  </a:cubicBezTo>
                  <a:cubicBezTo>
                    <a:pt x="5613" y="1273"/>
                    <a:pt x="5684" y="1090"/>
                    <a:pt x="5633" y="923"/>
                  </a:cubicBezTo>
                  <a:cubicBezTo>
                    <a:pt x="5628" y="908"/>
                    <a:pt x="5623" y="893"/>
                    <a:pt x="5613" y="883"/>
                  </a:cubicBezTo>
                  <a:cubicBezTo>
                    <a:pt x="5532" y="700"/>
                    <a:pt x="5299" y="629"/>
                    <a:pt x="5137" y="553"/>
                  </a:cubicBezTo>
                  <a:cubicBezTo>
                    <a:pt x="4863" y="432"/>
                    <a:pt x="4579" y="335"/>
                    <a:pt x="4301" y="224"/>
                  </a:cubicBezTo>
                  <a:cubicBezTo>
                    <a:pt x="4021" y="107"/>
                    <a:pt x="3721" y="1"/>
                    <a:pt x="3417" y="1"/>
                  </a:cubicBezTo>
                  <a:cubicBezTo>
                    <a:pt x="3352" y="1"/>
                    <a:pt x="3287" y="6"/>
                    <a:pt x="3222" y="16"/>
                  </a:cubicBezTo>
                  <a:cubicBezTo>
                    <a:pt x="3085" y="37"/>
                    <a:pt x="2958" y="92"/>
                    <a:pt x="2842" y="168"/>
                  </a:cubicBezTo>
                  <a:cubicBezTo>
                    <a:pt x="2730" y="92"/>
                    <a:pt x="2599" y="37"/>
                    <a:pt x="2462" y="16"/>
                  </a:cubicBezTo>
                  <a:cubicBezTo>
                    <a:pt x="2398" y="6"/>
                    <a:pt x="2333" y="1"/>
                    <a:pt x="2268"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21e45caa9d9_0_12"/>
            <p:cNvSpPr/>
            <p:nvPr/>
          </p:nvSpPr>
          <p:spPr>
            <a:xfrm>
              <a:off x="2009646" y="1641747"/>
              <a:ext cx="309325" cy="406929"/>
            </a:xfrm>
            <a:custGeom>
              <a:rect b="b" l="l" r="r" t="t"/>
              <a:pathLst>
                <a:path extrusionOk="0" h="3573" w="2716">
                  <a:moveTo>
                    <a:pt x="1353" y="1"/>
                  </a:moveTo>
                  <a:cubicBezTo>
                    <a:pt x="690" y="6"/>
                    <a:pt x="1" y="325"/>
                    <a:pt x="1" y="325"/>
                  </a:cubicBezTo>
                  <a:cubicBezTo>
                    <a:pt x="6" y="376"/>
                    <a:pt x="11" y="426"/>
                    <a:pt x="11" y="472"/>
                  </a:cubicBezTo>
                  <a:cubicBezTo>
                    <a:pt x="36" y="847"/>
                    <a:pt x="61" y="1227"/>
                    <a:pt x="87" y="1601"/>
                  </a:cubicBezTo>
                  <a:cubicBezTo>
                    <a:pt x="102" y="1829"/>
                    <a:pt x="117" y="2057"/>
                    <a:pt x="132" y="2290"/>
                  </a:cubicBezTo>
                  <a:cubicBezTo>
                    <a:pt x="148" y="2533"/>
                    <a:pt x="183" y="2746"/>
                    <a:pt x="107" y="2984"/>
                  </a:cubicBezTo>
                  <a:cubicBezTo>
                    <a:pt x="87" y="3060"/>
                    <a:pt x="56" y="3141"/>
                    <a:pt x="92" y="3207"/>
                  </a:cubicBezTo>
                  <a:cubicBezTo>
                    <a:pt x="117" y="3263"/>
                    <a:pt x="173" y="3293"/>
                    <a:pt x="224" y="3319"/>
                  </a:cubicBezTo>
                  <a:cubicBezTo>
                    <a:pt x="325" y="3369"/>
                    <a:pt x="431" y="3415"/>
                    <a:pt x="538" y="3455"/>
                  </a:cubicBezTo>
                  <a:cubicBezTo>
                    <a:pt x="771" y="3541"/>
                    <a:pt x="1017" y="3573"/>
                    <a:pt x="1265" y="3573"/>
                  </a:cubicBezTo>
                  <a:cubicBezTo>
                    <a:pt x="1560" y="3573"/>
                    <a:pt x="1860" y="3528"/>
                    <a:pt x="2148" y="3476"/>
                  </a:cubicBezTo>
                  <a:cubicBezTo>
                    <a:pt x="2321" y="3445"/>
                    <a:pt x="2503" y="3400"/>
                    <a:pt x="2620" y="3263"/>
                  </a:cubicBezTo>
                  <a:cubicBezTo>
                    <a:pt x="2640" y="3243"/>
                    <a:pt x="2655" y="3217"/>
                    <a:pt x="2665" y="3187"/>
                  </a:cubicBezTo>
                  <a:cubicBezTo>
                    <a:pt x="2685" y="3121"/>
                    <a:pt x="2660" y="3050"/>
                    <a:pt x="2640" y="2984"/>
                  </a:cubicBezTo>
                  <a:cubicBezTo>
                    <a:pt x="2625" y="2929"/>
                    <a:pt x="2609" y="2868"/>
                    <a:pt x="2599" y="2807"/>
                  </a:cubicBezTo>
                  <a:cubicBezTo>
                    <a:pt x="2549" y="2539"/>
                    <a:pt x="2589" y="2255"/>
                    <a:pt x="2604" y="1981"/>
                  </a:cubicBezTo>
                  <a:cubicBezTo>
                    <a:pt x="2625" y="1723"/>
                    <a:pt x="2640" y="1465"/>
                    <a:pt x="2655" y="1206"/>
                  </a:cubicBezTo>
                  <a:lnTo>
                    <a:pt x="2716" y="325"/>
                  </a:lnTo>
                  <a:cubicBezTo>
                    <a:pt x="2716" y="325"/>
                    <a:pt x="2027" y="6"/>
                    <a:pt x="13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21e45caa9d9_0_12"/>
            <p:cNvSpPr/>
            <p:nvPr/>
          </p:nvSpPr>
          <p:spPr>
            <a:xfrm>
              <a:off x="2127977" y="1750283"/>
              <a:ext cx="43962" cy="50795"/>
            </a:xfrm>
            <a:custGeom>
              <a:rect b="b" l="l" r="r" t="t"/>
              <a:pathLst>
                <a:path extrusionOk="0" h="446" w="386">
                  <a:moveTo>
                    <a:pt x="198" y="0"/>
                  </a:moveTo>
                  <a:lnTo>
                    <a:pt x="188" y="0"/>
                  </a:lnTo>
                  <a:lnTo>
                    <a:pt x="0" y="0"/>
                  </a:lnTo>
                  <a:lnTo>
                    <a:pt x="188" y="436"/>
                  </a:lnTo>
                  <a:lnTo>
                    <a:pt x="188" y="446"/>
                  </a:lnTo>
                  <a:lnTo>
                    <a:pt x="193" y="441"/>
                  </a:lnTo>
                  <a:lnTo>
                    <a:pt x="198" y="446"/>
                  </a:lnTo>
                  <a:lnTo>
                    <a:pt x="198" y="436"/>
                  </a:lnTo>
                  <a:lnTo>
                    <a:pt x="385" y="0"/>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21e45caa9d9_0_12"/>
            <p:cNvSpPr/>
            <p:nvPr/>
          </p:nvSpPr>
          <p:spPr>
            <a:xfrm>
              <a:off x="2115222" y="1783653"/>
              <a:ext cx="64120" cy="285750"/>
            </a:xfrm>
            <a:custGeom>
              <a:rect b="b" l="l" r="r" t="t"/>
              <a:pathLst>
                <a:path extrusionOk="0" h="2509" w="563">
                  <a:moveTo>
                    <a:pt x="310" y="21"/>
                  </a:moveTo>
                  <a:lnTo>
                    <a:pt x="229" y="1"/>
                  </a:lnTo>
                  <a:lnTo>
                    <a:pt x="1" y="1946"/>
                  </a:lnTo>
                  <a:lnTo>
                    <a:pt x="305" y="2498"/>
                  </a:lnTo>
                  <a:lnTo>
                    <a:pt x="305" y="2508"/>
                  </a:lnTo>
                  <a:lnTo>
                    <a:pt x="310" y="2503"/>
                  </a:lnTo>
                  <a:lnTo>
                    <a:pt x="315" y="2508"/>
                  </a:lnTo>
                  <a:lnTo>
                    <a:pt x="315" y="2498"/>
                  </a:lnTo>
                  <a:lnTo>
                    <a:pt x="563" y="1946"/>
                  </a:lnTo>
                  <a:lnTo>
                    <a:pt x="391"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21e45caa9d9_0_12"/>
            <p:cNvSpPr/>
            <p:nvPr/>
          </p:nvSpPr>
          <p:spPr>
            <a:xfrm>
              <a:off x="2095633" y="1683886"/>
              <a:ext cx="108537" cy="91795"/>
            </a:xfrm>
            <a:custGeom>
              <a:rect b="b" l="l" r="r" t="t"/>
              <a:pathLst>
                <a:path extrusionOk="0" h="806" w="953">
                  <a:moveTo>
                    <a:pt x="0" y="0"/>
                  </a:moveTo>
                  <a:lnTo>
                    <a:pt x="477" y="806"/>
                  </a:lnTo>
                  <a:lnTo>
                    <a:pt x="953" y="0"/>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21e45caa9d9_0_12"/>
            <p:cNvSpPr/>
            <p:nvPr/>
          </p:nvSpPr>
          <p:spPr>
            <a:xfrm>
              <a:off x="2089255" y="1665436"/>
              <a:ext cx="49770" cy="91226"/>
            </a:xfrm>
            <a:custGeom>
              <a:rect b="b" l="l" r="r" t="t"/>
              <a:pathLst>
                <a:path extrusionOk="0" h="801" w="437">
                  <a:moveTo>
                    <a:pt x="244" y="704"/>
                  </a:moveTo>
                  <a:lnTo>
                    <a:pt x="436" y="801"/>
                  </a:lnTo>
                  <a:cubicBezTo>
                    <a:pt x="436" y="786"/>
                    <a:pt x="1" y="0"/>
                    <a:pt x="1" y="0"/>
                  </a:cubicBezTo>
                  <a:lnTo>
                    <a:pt x="1" y="0"/>
                  </a:ln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21e45caa9d9_0_12"/>
            <p:cNvSpPr/>
            <p:nvPr/>
          </p:nvSpPr>
          <p:spPr>
            <a:xfrm>
              <a:off x="2074335" y="1661905"/>
              <a:ext cx="42709" cy="106943"/>
            </a:xfrm>
            <a:custGeom>
              <a:rect b="b" l="l" r="r" t="t"/>
              <a:pathLst>
                <a:path extrusionOk="0" h="939" w="375">
                  <a:moveTo>
                    <a:pt x="0" y="47"/>
                  </a:moveTo>
                  <a:lnTo>
                    <a:pt x="41" y="938"/>
                  </a:lnTo>
                  <a:lnTo>
                    <a:pt x="375" y="735"/>
                  </a:lnTo>
                  <a:lnTo>
                    <a:pt x="132" y="31"/>
                  </a:lnTo>
                  <a:lnTo>
                    <a:pt x="117"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21e45caa9d9_0_12"/>
            <p:cNvSpPr/>
            <p:nvPr/>
          </p:nvSpPr>
          <p:spPr>
            <a:xfrm>
              <a:off x="2160208" y="1665436"/>
              <a:ext cx="49770" cy="91226"/>
            </a:xfrm>
            <a:custGeom>
              <a:rect b="b" l="l" r="r" t="t"/>
              <a:pathLst>
                <a:path extrusionOk="0" h="801" w="437">
                  <a:moveTo>
                    <a:pt x="1" y="801"/>
                  </a:moveTo>
                  <a:lnTo>
                    <a:pt x="219" y="710"/>
                  </a:lnTo>
                  <a:lnTo>
                    <a:pt x="436" y="0"/>
                  </a:lnTo>
                  <a:cubicBezTo>
                    <a:pt x="436" y="0"/>
                    <a:pt x="1" y="786"/>
                    <a:pt x="1" y="801"/>
                  </a:cubicBez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21e45caa9d9_0_12"/>
            <p:cNvSpPr/>
            <p:nvPr/>
          </p:nvSpPr>
          <p:spPr>
            <a:xfrm>
              <a:off x="2185036" y="1661905"/>
              <a:ext cx="39406" cy="106943"/>
            </a:xfrm>
            <a:custGeom>
              <a:rect b="b" l="l" r="r" t="t"/>
              <a:pathLst>
                <a:path extrusionOk="0" h="939" w="346">
                  <a:moveTo>
                    <a:pt x="218" y="31"/>
                  </a:moveTo>
                  <a:lnTo>
                    <a:pt x="1" y="741"/>
                  </a:lnTo>
                  <a:lnTo>
                    <a:pt x="310" y="938"/>
                  </a:lnTo>
                  <a:lnTo>
                    <a:pt x="345" y="47"/>
                  </a:lnTo>
                  <a:lnTo>
                    <a:pt x="234"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21e45caa9d9_0_12"/>
            <p:cNvSpPr/>
            <p:nvPr/>
          </p:nvSpPr>
          <p:spPr>
            <a:xfrm>
              <a:off x="2039713" y="1499841"/>
              <a:ext cx="216960" cy="195094"/>
            </a:xfrm>
            <a:custGeom>
              <a:rect b="b" l="l" r="r" t="t"/>
              <a:pathLst>
                <a:path extrusionOk="0" h="1713" w="1905">
                  <a:moveTo>
                    <a:pt x="375" y="71"/>
                  </a:moveTo>
                  <a:cubicBezTo>
                    <a:pt x="0" y="132"/>
                    <a:pt x="56" y="629"/>
                    <a:pt x="56" y="629"/>
                  </a:cubicBezTo>
                  <a:lnTo>
                    <a:pt x="56" y="629"/>
                  </a:lnTo>
                  <a:cubicBezTo>
                    <a:pt x="96" y="1454"/>
                    <a:pt x="334" y="1713"/>
                    <a:pt x="334" y="1713"/>
                  </a:cubicBezTo>
                  <a:lnTo>
                    <a:pt x="334" y="1713"/>
                  </a:lnTo>
                  <a:lnTo>
                    <a:pt x="1575" y="1713"/>
                  </a:lnTo>
                  <a:cubicBezTo>
                    <a:pt x="1879" y="1323"/>
                    <a:pt x="1905" y="426"/>
                    <a:pt x="1905" y="426"/>
                  </a:cubicBezTo>
                  <a:lnTo>
                    <a:pt x="1905" y="426"/>
                  </a:lnTo>
                  <a:cubicBezTo>
                    <a:pt x="1798" y="87"/>
                    <a:pt x="1434" y="1"/>
                    <a:pt x="1074" y="1"/>
                  </a:cubicBezTo>
                  <a:lnTo>
                    <a:pt x="1074" y="1"/>
                  </a:lnTo>
                  <a:cubicBezTo>
                    <a:pt x="800" y="1"/>
                    <a:pt x="532" y="46"/>
                    <a:pt x="375" y="71"/>
                  </a:cubicBez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21e45caa9d9_0_12"/>
            <p:cNvSpPr/>
            <p:nvPr/>
          </p:nvSpPr>
          <p:spPr>
            <a:xfrm>
              <a:off x="2060441" y="1540272"/>
              <a:ext cx="180630" cy="190424"/>
            </a:xfrm>
            <a:custGeom>
              <a:rect b="b" l="l" r="r" t="t"/>
              <a:pathLst>
                <a:path extrusionOk="0" h="1672" w="1586">
                  <a:moveTo>
                    <a:pt x="0" y="162"/>
                  </a:moveTo>
                  <a:cubicBezTo>
                    <a:pt x="0" y="162"/>
                    <a:pt x="76" y="1297"/>
                    <a:pt x="264" y="1474"/>
                  </a:cubicBezTo>
                  <a:lnTo>
                    <a:pt x="264" y="1474"/>
                  </a:lnTo>
                  <a:cubicBezTo>
                    <a:pt x="315" y="1525"/>
                    <a:pt x="710" y="1667"/>
                    <a:pt x="791" y="1672"/>
                  </a:cubicBezTo>
                  <a:lnTo>
                    <a:pt x="791" y="1672"/>
                  </a:lnTo>
                  <a:cubicBezTo>
                    <a:pt x="877" y="1667"/>
                    <a:pt x="1272" y="1525"/>
                    <a:pt x="1323" y="1474"/>
                  </a:cubicBezTo>
                  <a:lnTo>
                    <a:pt x="1323" y="1474"/>
                  </a:lnTo>
                  <a:cubicBezTo>
                    <a:pt x="1510" y="1297"/>
                    <a:pt x="1586" y="162"/>
                    <a:pt x="1586" y="162"/>
                  </a:cubicBezTo>
                  <a:lnTo>
                    <a:pt x="1586" y="162"/>
                  </a:lnTo>
                  <a:lnTo>
                    <a:pt x="791" y="0"/>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21e45caa9d9_0_12"/>
            <p:cNvSpPr/>
            <p:nvPr/>
          </p:nvSpPr>
          <p:spPr>
            <a:xfrm>
              <a:off x="2221367" y="1547675"/>
              <a:ext cx="23234" cy="84962"/>
            </a:xfrm>
            <a:custGeom>
              <a:rect b="b" l="l" r="r" t="t"/>
              <a:pathLst>
                <a:path extrusionOk="0" h="746" w="204">
                  <a:moveTo>
                    <a:pt x="1" y="31"/>
                  </a:moveTo>
                  <a:lnTo>
                    <a:pt x="87" y="746"/>
                  </a:lnTo>
                  <a:lnTo>
                    <a:pt x="203"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21e45caa9d9_0_12"/>
            <p:cNvSpPr/>
            <p:nvPr/>
          </p:nvSpPr>
          <p:spPr>
            <a:xfrm>
              <a:off x="2226606" y="1580589"/>
              <a:ext cx="46809" cy="78015"/>
            </a:xfrm>
            <a:custGeom>
              <a:rect b="b" l="l" r="r" t="t"/>
              <a:pathLst>
                <a:path extrusionOk="0" h="685" w="411">
                  <a:moveTo>
                    <a:pt x="102" y="67"/>
                  </a:moveTo>
                  <a:lnTo>
                    <a:pt x="0" y="685"/>
                  </a:lnTo>
                  <a:cubicBezTo>
                    <a:pt x="289" y="619"/>
                    <a:pt x="411" y="274"/>
                    <a:pt x="335" y="92"/>
                  </a:cubicBezTo>
                  <a:lnTo>
                    <a:pt x="335" y="92"/>
                  </a:lnTo>
                  <a:cubicBezTo>
                    <a:pt x="309" y="31"/>
                    <a:pt x="259" y="1"/>
                    <a:pt x="213" y="1"/>
                  </a:cubicBezTo>
                  <a:lnTo>
                    <a:pt x="213" y="1"/>
                  </a:lnTo>
                  <a:cubicBezTo>
                    <a:pt x="167" y="1"/>
                    <a:pt x="122" y="26"/>
                    <a:pt x="102" y="67"/>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21e45caa9d9_0_12"/>
            <p:cNvSpPr/>
            <p:nvPr/>
          </p:nvSpPr>
          <p:spPr>
            <a:xfrm>
              <a:off x="2091532" y="1531047"/>
              <a:ext cx="133479" cy="63665"/>
            </a:xfrm>
            <a:custGeom>
              <a:rect b="b" l="l" r="r" t="t"/>
              <a:pathLst>
                <a:path extrusionOk="0" h="559" w="1172">
                  <a:moveTo>
                    <a:pt x="320" y="0"/>
                  </a:moveTo>
                  <a:lnTo>
                    <a:pt x="1" y="162"/>
                  </a:lnTo>
                  <a:cubicBezTo>
                    <a:pt x="1" y="162"/>
                    <a:pt x="296" y="558"/>
                    <a:pt x="897" y="558"/>
                  </a:cubicBezTo>
                  <a:cubicBezTo>
                    <a:pt x="982" y="558"/>
                    <a:pt x="1073" y="550"/>
                    <a:pt x="1171" y="532"/>
                  </a:cubicBezTo>
                  <a:cubicBezTo>
                    <a:pt x="1171" y="532"/>
                    <a:pt x="502" y="426"/>
                    <a:pt x="320"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21e45caa9d9_0_12"/>
            <p:cNvSpPr/>
            <p:nvPr/>
          </p:nvSpPr>
          <p:spPr>
            <a:xfrm>
              <a:off x="2035043" y="1439253"/>
              <a:ext cx="259783" cy="183021"/>
            </a:xfrm>
            <a:custGeom>
              <a:rect b="b" l="l" r="r" t="t"/>
              <a:pathLst>
                <a:path extrusionOk="0" h="1607" w="2281">
                  <a:moveTo>
                    <a:pt x="1238" y="0"/>
                  </a:moveTo>
                  <a:cubicBezTo>
                    <a:pt x="1229" y="0"/>
                    <a:pt x="1220" y="0"/>
                    <a:pt x="1211" y="1"/>
                  </a:cubicBezTo>
                  <a:cubicBezTo>
                    <a:pt x="1095" y="6"/>
                    <a:pt x="978" y="36"/>
                    <a:pt x="872" y="92"/>
                  </a:cubicBezTo>
                  <a:cubicBezTo>
                    <a:pt x="755" y="148"/>
                    <a:pt x="679" y="249"/>
                    <a:pt x="588" y="340"/>
                  </a:cubicBezTo>
                  <a:cubicBezTo>
                    <a:pt x="588" y="340"/>
                    <a:pt x="526" y="320"/>
                    <a:pt x="444" y="320"/>
                  </a:cubicBezTo>
                  <a:cubicBezTo>
                    <a:pt x="356" y="320"/>
                    <a:pt x="246" y="343"/>
                    <a:pt x="163" y="436"/>
                  </a:cubicBezTo>
                  <a:cubicBezTo>
                    <a:pt x="1" y="624"/>
                    <a:pt x="117" y="1227"/>
                    <a:pt x="117" y="1227"/>
                  </a:cubicBezTo>
                  <a:lnTo>
                    <a:pt x="330" y="1606"/>
                  </a:lnTo>
                  <a:lnTo>
                    <a:pt x="588" y="963"/>
                  </a:lnTo>
                  <a:cubicBezTo>
                    <a:pt x="588" y="963"/>
                    <a:pt x="1032" y="1245"/>
                    <a:pt x="1485" y="1245"/>
                  </a:cubicBezTo>
                  <a:cubicBezTo>
                    <a:pt x="1712" y="1245"/>
                    <a:pt x="1941" y="1174"/>
                    <a:pt x="2118" y="963"/>
                  </a:cubicBezTo>
                  <a:lnTo>
                    <a:pt x="2280" y="705"/>
                  </a:lnTo>
                  <a:lnTo>
                    <a:pt x="2280" y="705"/>
                  </a:lnTo>
                  <a:cubicBezTo>
                    <a:pt x="2280" y="705"/>
                    <a:pt x="2208" y="721"/>
                    <a:pt x="2130" y="721"/>
                  </a:cubicBezTo>
                  <a:cubicBezTo>
                    <a:pt x="2058" y="721"/>
                    <a:pt x="1980" y="707"/>
                    <a:pt x="1946" y="654"/>
                  </a:cubicBezTo>
                  <a:cubicBezTo>
                    <a:pt x="1814" y="462"/>
                    <a:pt x="1763" y="249"/>
                    <a:pt x="1571" y="102"/>
                  </a:cubicBezTo>
                  <a:cubicBezTo>
                    <a:pt x="1472" y="31"/>
                    <a:pt x="1356" y="0"/>
                    <a:pt x="1238"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21e45caa9d9_0_12"/>
            <p:cNvSpPr/>
            <p:nvPr/>
          </p:nvSpPr>
          <p:spPr>
            <a:xfrm>
              <a:off x="2028096" y="1580019"/>
              <a:ext cx="46353" cy="78015"/>
            </a:xfrm>
            <a:custGeom>
              <a:rect b="b" l="l" r="r" t="t"/>
              <a:pathLst>
                <a:path extrusionOk="0" h="685" w="407">
                  <a:moveTo>
                    <a:pt x="77" y="92"/>
                  </a:moveTo>
                  <a:cubicBezTo>
                    <a:pt x="1" y="274"/>
                    <a:pt x="122" y="619"/>
                    <a:pt x="406" y="685"/>
                  </a:cubicBezTo>
                  <a:lnTo>
                    <a:pt x="406" y="685"/>
                  </a:lnTo>
                  <a:lnTo>
                    <a:pt x="310" y="67"/>
                  </a:lnTo>
                  <a:cubicBezTo>
                    <a:pt x="290" y="26"/>
                    <a:pt x="244" y="1"/>
                    <a:pt x="198" y="1"/>
                  </a:cubicBezTo>
                  <a:lnTo>
                    <a:pt x="198" y="1"/>
                  </a:lnTo>
                  <a:cubicBezTo>
                    <a:pt x="153" y="1"/>
                    <a:pt x="102" y="26"/>
                    <a:pt x="77" y="92"/>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21e45caa9d9_0_12"/>
            <p:cNvSpPr/>
            <p:nvPr/>
          </p:nvSpPr>
          <p:spPr>
            <a:xfrm>
              <a:off x="2354048" y="2456964"/>
              <a:ext cx="218783" cy="225047"/>
            </a:xfrm>
            <a:custGeom>
              <a:rect b="b" l="l" r="r" t="t"/>
              <a:pathLst>
                <a:path extrusionOk="0" h="1976" w="1921">
                  <a:moveTo>
                    <a:pt x="214" y="760"/>
                  </a:moveTo>
                  <a:cubicBezTo>
                    <a:pt x="188" y="796"/>
                    <a:pt x="153" y="836"/>
                    <a:pt x="133" y="877"/>
                  </a:cubicBezTo>
                  <a:lnTo>
                    <a:pt x="133" y="877"/>
                  </a:lnTo>
                  <a:cubicBezTo>
                    <a:pt x="133" y="882"/>
                    <a:pt x="133" y="887"/>
                    <a:pt x="127" y="892"/>
                  </a:cubicBezTo>
                  <a:lnTo>
                    <a:pt x="127" y="892"/>
                  </a:lnTo>
                  <a:cubicBezTo>
                    <a:pt x="133" y="892"/>
                    <a:pt x="133" y="892"/>
                    <a:pt x="138" y="892"/>
                  </a:cubicBezTo>
                  <a:lnTo>
                    <a:pt x="138" y="892"/>
                  </a:lnTo>
                  <a:cubicBezTo>
                    <a:pt x="133" y="892"/>
                    <a:pt x="133" y="892"/>
                    <a:pt x="127" y="897"/>
                  </a:cubicBezTo>
                  <a:lnTo>
                    <a:pt x="127" y="897"/>
                  </a:lnTo>
                  <a:cubicBezTo>
                    <a:pt x="62" y="922"/>
                    <a:pt x="21" y="1135"/>
                    <a:pt x="11" y="1201"/>
                  </a:cubicBezTo>
                  <a:lnTo>
                    <a:pt x="11" y="1201"/>
                  </a:lnTo>
                  <a:cubicBezTo>
                    <a:pt x="1" y="1236"/>
                    <a:pt x="1" y="1277"/>
                    <a:pt x="11" y="1312"/>
                  </a:cubicBezTo>
                  <a:lnTo>
                    <a:pt x="11" y="1312"/>
                  </a:lnTo>
                  <a:cubicBezTo>
                    <a:pt x="31" y="1363"/>
                    <a:pt x="82" y="1398"/>
                    <a:pt x="133" y="1429"/>
                  </a:cubicBezTo>
                  <a:lnTo>
                    <a:pt x="133" y="1429"/>
                  </a:lnTo>
                  <a:cubicBezTo>
                    <a:pt x="229" y="1479"/>
                    <a:pt x="340" y="1515"/>
                    <a:pt x="442" y="1561"/>
                  </a:cubicBezTo>
                  <a:lnTo>
                    <a:pt x="442" y="1561"/>
                  </a:lnTo>
                  <a:cubicBezTo>
                    <a:pt x="634" y="1652"/>
                    <a:pt x="821" y="1773"/>
                    <a:pt x="1019" y="1844"/>
                  </a:cubicBezTo>
                  <a:lnTo>
                    <a:pt x="1019" y="1844"/>
                  </a:lnTo>
                  <a:cubicBezTo>
                    <a:pt x="1242" y="1925"/>
                    <a:pt x="1475" y="1930"/>
                    <a:pt x="1708" y="1966"/>
                  </a:cubicBezTo>
                  <a:lnTo>
                    <a:pt x="1708" y="1966"/>
                  </a:lnTo>
                  <a:cubicBezTo>
                    <a:pt x="1769" y="1976"/>
                    <a:pt x="1865" y="1971"/>
                    <a:pt x="1895" y="1900"/>
                  </a:cubicBezTo>
                  <a:lnTo>
                    <a:pt x="1895" y="1900"/>
                  </a:lnTo>
                  <a:cubicBezTo>
                    <a:pt x="1921" y="1829"/>
                    <a:pt x="1865" y="1718"/>
                    <a:pt x="1824" y="1662"/>
                  </a:cubicBezTo>
                  <a:lnTo>
                    <a:pt x="1824" y="1662"/>
                  </a:lnTo>
                  <a:cubicBezTo>
                    <a:pt x="1824" y="1662"/>
                    <a:pt x="1824" y="1657"/>
                    <a:pt x="1819" y="1657"/>
                  </a:cubicBezTo>
                  <a:lnTo>
                    <a:pt x="1819" y="1657"/>
                  </a:lnTo>
                  <a:cubicBezTo>
                    <a:pt x="1804" y="1631"/>
                    <a:pt x="1784" y="1611"/>
                    <a:pt x="1759" y="1596"/>
                  </a:cubicBezTo>
                  <a:lnTo>
                    <a:pt x="1759" y="1596"/>
                  </a:lnTo>
                  <a:cubicBezTo>
                    <a:pt x="1769" y="1601"/>
                    <a:pt x="1779" y="1606"/>
                    <a:pt x="1784" y="1611"/>
                  </a:cubicBezTo>
                  <a:lnTo>
                    <a:pt x="1784" y="1611"/>
                  </a:lnTo>
                  <a:cubicBezTo>
                    <a:pt x="1779" y="1606"/>
                    <a:pt x="1769" y="1601"/>
                    <a:pt x="1759" y="1596"/>
                  </a:cubicBezTo>
                  <a:lnTo>
                    <a:pt x="1759" y="1596"/>
                  </a:lnTo>
                  <a:cubicBezTo>
                    <a:pt x="1713" y="1555"/>
                    <a:pt x="1657" y="1525"/>
                    <a:pt x="1602" y="1495"/>
                  </a:cubicBezTo>
                  <a:lnTo>
                    <a:pt x="1602" y="1495"/>
                  </a:lnTo>
                  <a:cubicBezTo>
                    <a:pt x="1581" y="1490"/>
                    <a:pt x="1566" y="1479"/>
                    <a:pt x="1546" y="1469"/>
                  </a:cubicBezTo>
                  <a:lnTo>
                    <a:pt x="1546" y="1469"/>
                  </a:lnTo>
                  <a:cubicBezTo>
                    <a:pt x="1465" y="1424"/>
                    <a:pt x="1394" y="1383"/>
                    <a:pt x="1369" y="1368"/>
                  </a:cubicBezTo>
                  <a:lnTo>
                    <a:pt x="1369" y="1368"/>
                  </a:lnTo>
                  <a:cubicBezTo>
                    <a:pt x="1369" y="1368"/>
                    <a:pt x="1363" y="1363"/>
                    <a:pt x="1363" y="1363"/>
                  </a:cubicBezTo>
                  <a:lnTo>
                    <a:pt x="1363" y="1363"/>
                  </a:lnTo>
                  <a:lnTo>
                    <a:pt x="1363" y="1363"/>
                  </a:lnTo>
                  <a:cubicBezTo>
                    <a:pt x="1328" y="1327"/>
                    <a:pt x="740" y="684"/>
                    <a:pt x="710" y="634"/>
                  </a:cubicBezTo>
                  <a:lnTo>
                    <a:pt x="710" y="634"/>
                  </a:lnTo>
                  <a:cubicBezTo>
                    <a:pt x="659" y="390"/>
                    <a:pt x="700" y="41"/>
                    <a:pt x="700" y="41"/>
                  </a:cubicBezTo>
                  <a:lnTo>
                    <a:pt x="700" y="41"/>
                  </a:lnTo>
                  <a:lnTo>
                    <a:pt x="214" y="0"/>
                  </a:lnTo>
                  <a:cubicBezTo>
                    <a:pt x="214" y="0"/>
                    <a:pt x="284" y="436"/>
                    <a:pt x="214" y="760"/>
                  </a:cubicBezTo>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21e45caa9d9_0_12"/>
            <p:cNvSpPr/>
            <p:nvPr/>
          </p:nvSpPr>
          <p:spPr>
            <a:xfrm>
              <a:off x="2354617" y="2547505"/>
              <a:ext cx="215935" cy="133935"/>
            </a:xfrm>
            <a:custGeom>
              <a:rect b="b" l="l" r="r" t="t"/>
              <a:pathLst>
                <a:path extrusionOk="0" h="1176" w="1896">
                  <a:moveTo>
                    <a:pt x="153" y="46"/>
                  </a:moveTo>
                  <a:cubicBezTo>
                    <a:pt x="128" y="82"/>
                    <a:pt x="97" y="112"/>
                    <a:pt x="77" y="148"/>
                  </a:cubicBezTo>
                  <a:lnTo>
                    <a:pt x="77" y="148"/>
                  </a:lnTo>
                  <a:cubicBezTo>
                    <a:pt x="77" y="158"/>
                    <a:pt x="72" y="163"/>
                    <a:pt x="67" y="168"/>
                  </a:cubicBezTo>
                  <a:lnTo>
                    <a:pt x="67" y="168"/>
                  </a:lnTo>
                  <a:cubicBezTo>
                    <a:pt x="62" y="183"/>
                    <a:pt x="57" y="193"/>
                    <a:pt x="52" y="208"/>
                  </a:cubicBezTo>
                  <a:lnTo>
                    <a:pt x="52" y="208"/>
                  </a:lnTo>
                  <a:cubicBezTo>
                    <a:pt x="46" y="218"/>
                    <a:pt x="46" y="229"/>
                    <a:pt x="41" y="244"/>
                  </a:cubicBezTo>
                  <a:lnTo>
                    <a:pt x="41" y="244"/>
                  </a:lnTo>
                  <a:cubicBezTo>
                    <a:pt x="36" y="254"/>
                    <a:pt x="31" y="269"/>
                    <a:pt x="26" y="284"/>
                  </a:cubicBezTo>
                  <a:lnTo>
                    <a:pt x="26" y="284"/>
                  </a:lnTo>
                  <a:cubicBezTo>
                    <a:pt x="26" y="294"/>
                    <a:pt x="26" y="299"/>
                    <a:pt x="21" y="310"/>
                  </a:cubicBezTo>
                  <a:lnTo>
                    <a:pt x="21" y="310"/>
                  </a:lnTo>
                  <a:cubicBezTo>
                    <a:pt x="11" y="350"/>
                    <a:pt x="6" y="386"/>
                    <a:pt x="6" y="406"/>
                  </a:cubicBezTo>
                  <a:lnTo>
                    <a:pt x="6" y="406"/>
                  </a:lnTo>
                  <a:cubicBezTo>
                    <a:pt x="1" y="421"/>
                    <a:pt x="1" y="441"/>
                    <a:pt x="1" y="462"/>
                  </a:cubicBezTo>
                  <a:lnTo>
                    <a:pt x="1" y="462"/>
                  </a:lnTo>
                  <a:cubicBezTo>
                    <a:pt x="1" y="467"/>
                    <a:pt x="1" y="472"/>
                    <a:pt x="1" y="477"/>
                  </a:cubicBezTo>
                  <a:lnTo>
                    <a:pt x="1" y="477"/>
                  </a:lnTo>
                  <a:cubicBezTo>
                    <a:pt x="1" y="487"/>
                    <a:pt x="1" y="502"/>
                    <a:pt x="6" y="517"/>
                  </a:cubicBezTo>
                  <a:lnTo>
                    <a:pt x="6" y="517"/>
                  </a:lnTo>
                  <a:cubicBezTo>
                    <a:pt x="11" y="527"/>
                    <a:pt x="16" y="543"/>
                    <a:pt x="26" y="553"/>
                  </a:cubicBezTo>
                  <a:lnTo>
                    <a:pt x="26" y="553"/>
                  </a:lnTo>
                  <a:cubicBezTo>
                    <a:pt x="31" y="558"/>
                    <a:pt x="36" y="563"/>
                    <a:pt x="41" y="568"/>
                  </a:cubicBezTo>
                  <a:lnTo>
                    <a:pt x="41" y="568"/>
                  </a:lnTo>
                  <a:cubicBezTo>
                    <a:pt x="62" y="593"/>
                    <a:pt x="97" y="614"/>
                    <a:pt x="128" y="634"/>
                  </a:cubicBezTo>
                  <a:lnTo>
                    <a:pt x="128" y="634"/>
                  </a:lnTo>
                  <a:cubicBezTo>
                    <a:pt x="178" y="659"/>
                    <a:pt x="229" y="679"/>
                    <a:pt x="279" y="700"/>
                  </a:cubicBezTo>
                  <a:lnTo>
                    <a:pt x="279" y="700"/>
                  </a:lnTo>
                  <a:cubicBezTo>
                    <a:pt x="305" y="710"/>
                    <a:pt x="335" y="720"/>
                    <a:pt x="361" y="735"/>
                  </a:cubicBezTo>
                  <a:lnTo>
                    <a:pt x="361" y="735"/>
                  </a:lnTo>
                  <a:cubicBezTo>
                    <a:pt x="386" y="745"/>
                    <a:pt x="411" y="755"/>
                    <a:pt x="437" y="766"/>
                  </a:cubicBezTo>
                  <a:lnTo>
                    <a:pt x="437" y="766"/>
                  </a:lnTo>
                  <a:cubicBezTo>
                    <a:pt x="523" y="806"/>
                    <a:pt x="604" y="852"/>
                    <a:pt x="685" y="897"/>
                  </a:cubicBezTo>
                  <a:lnTo>
                    <a:pt x="685" y="897"/>
                  </a:lnTo>
                  <a:cubicBezTo>
                    <a:pt x="746" y="928"/>
                    <a:pt x="806" y="958"/>
                    <a:pt x="867" y="988"/>
                  </a:cubicBezTo>
                  <a:lnTo>
                    <a:pt x="867" y="988"/>
                  </a:lnTo>
                  <a:cubicBezTo>
                    <a:pt x="913" y="1009"/>
                    <a:pt x="963" y="1034"/>
                    <a:pt x="1014" y="1049"/>
                  </a:cubicBezTo>
                  <a:lnTo>
                    <a:pt x="1014" y="1049"/>
                  </a:lnTo>
                  <a:cubicBezTo>
                    <a:pt x="1029" y="1054"/>
                    <a:pt x="1039" y="1059"/>
                    <a:pt x="1055" y="1064"/>
                  </a:cubicBezTo>
                  <a:lnTo>
                    <a:pt x="1055" y="1064"/>
                  </a:lnTo>
                  <a:cubicBezTo>
                    <a:pt x="1070" y="1069"/>
                    <a:pt x="1085" y="1075"/>
                    <a:pt x="1100" y="1080"/>
                  </a:cubicBezTo>
                  <a:lnTo>
                    <a:pt x="1100" y="1080"/>
                  </a:lnTo>
                  <a:cubicBezTo>
                    <a:pt x="1125" y="1085"/>
                    <a:pt x="1151" y="1090"/>
                    <a:pt x="1181" y="1100"/>
                  </a:cubicBezTo>
                  <a:lnTo>
                    <a:pt x="1181" y="1100"/>
                  </a:lnTo>
                  <a:cubicBezTo>
                    <a:pt x="1196" y="1100"/>
                    <a:pt x="1212" y="1105"/>
                    <a:pt x="1227" y="1105"/>
                  </a:cubicBezTo>
                  <a:lnTo>
                    <a:pt x="1227" y="1105"/>
                  </a:lnTo>
                  <a:cubicBezTo>
                    <a:pt x="1267" y="1115"/>
                    <a:pt x="1313" y="1120"/>
                    <a:pt x="1353" y="1125"/>
                  </a:cubicBezTo>
                  <a:lnTo>
                    <a:pt x="1353" y="1125"/>
                  </a:lnTo>
                  <a:cubicBezTo>
                    <a:pt x="1470" y="1140"/>
                    <a:pt x="1586" y="1150"/>
                    <a:pt x="1703" y="1171"/>
                  </a:cubicBezTo>
                  <a:lnTo>
                    <a:pt x="1703" y="1171"/>
                  </a:lnTo>
                  <a:cubicBezTo>
                    <a:pt x="1718" y="1171"/>
                    <a:pt x="1743" y="1176"/>
                    <a:pt x="1764" y="1171"/>
                  </a:cubicBezTo>
                  <a:lnTo>
                    <a:pt x="1764" y="1171"/>
                  </a:lnTo>
                  <a:cubicBezTo>
                    <a:pt x="1814" y="1171"/>
                    <a:pt x="1865" y="1156"/>
                    <a:pt x="1890" y="1105"/>
                  </a:cubicBezTo>
                  <a:lnTo>
                    <a:pt x="1890" y="1105"/>
                  </a:lnTo>
                  <a:cubicBezTo>
                    <a:pt x="1890" y="1095"/>
                    <a:pt x="1895" y="1090"/>
                    <a:pt x="1895" y="1080"/>
                  </a:cubicBezTo>
                  <a:lnTo>
                    <a:pt x="1895" y="1080"/>
                  </a:lnTo>
                  <a:lnTo>
                    <a:pt x="1895" y="1075"/>
                  </a:lnTo>
                  <a:lnTo>
                    <a:pt x="1895" y="1075"/>
                  </a:lnTo>
                  <a:cubicBezTo>
                    <a:pt x="1895" y="1069"/>
                    <a:pt x="1895" y="1059"/>
                    <a:pt x="1895" y="1049"/>
                  </a:cubicBezTo>
                  <a:lnTo>
                    <a:pt x="1895" y="1049"/>
                  </a:lnTo>
                  <a:cubicBezTo>
                    <a:pt x="1895" y="1034"/>
                    <a:pt x="1895" y="1024"/>
                    <a:pt x="1890" y="1014"/>
                  </a:cubicBezTo>
                  <a:lnTo>
                    <a:pt x="1890" y="1014"/>
                  </a:lnTo>
                  <a:cubicBezTo>
                    <a:pt x="1890" y="1004"/>
                    <a:pt x="1885" y="993"/>
                    <a:pt x="1880" y="978"/>
                  </a:cubicBezTo>
                  <a:lnTo>
                    <a:pt x="1880" y="978"/>
                  </a:lnTo>
                  <a:cubicBezTo>
                    <a:pt x="1880" y="973"/>
                    <a:pt x="1875" y="968"/>
                    <a:pt x="1875" y="963"/>
                  </a:cubicBezTo>
                  <a:lnTo>
                    <a:pt x="1875" y="963"/>
                  </a:lnTo>
                  <a:cubicBezTo>
                    <a:pt x="1865" y="938"/>
                    <a:pt x="1855" y="917"/>
                    <a:pt x="1840" y="897"/>
                  </a:cubicBezTo>
                  <a:lnTo>
                    <a:pt x="1840" y="897"/>
                  </a:lnTo>
                  <a:cubicBezTo>
                    <a:pt x="1835" y="892"/>
                    <a:pt x="1835" y="882"/>
                    <a:pt x="1830" y="877"/>
                  </a:cubicBezTo>
                  <a:lnTo>
                    <a:pt x="1830" y="877"/>
                  </a:lnTo>
                  <a:cubicBezTo>
                    <a:pt x="1830" y="877"/>
                    <a:pt x="1830" y="877"/>
                    <a:pt x="1830" y="877"/>
                  </a:cubicBezTo>
                  <a:lnTo>
                    <a:pt x="1830" y="877"/>
                  </a:lnTo>
                  <a:cubicBezTo>
                    <a:pt x="1825" y="872"/>
                    <a:pt x="1825" y="872"/>
                    <a:pt x="1819" y="867"/>
                  </a:cubicBezTo>
                  <a:lnTo>
                    <a:pt x="1819" y="867"/>
                  </a:lnTo>
                  <a:cubicBezTo>
                    <a:pt x="1819" y="867"/>
                    <a:pt x="1819" y="862"/>
                    <a:pt x="1814" y="862"/>
                  </a:cubicBezTo>
                  <a:lnTo>
                    <a:pt x="1814" y="862"/>
                  </a:lnTo>
                  <a:cubicBezTo>
                    <a:pt x="1809" y="852"/>
                    <a:pt x="1804" y="847"/>
                    <a:pt x="1799" y="841"/>
                  </a:cubicBezTo>
                  <a:lnTo>
                    <a:pt x="1799" y="841"/>
                  </a:lnTo>
                  <a:cubicBezTo>
                    <a:pt x="1794" y="836"/>
                    <a:pt x="1794" y="831"/>
                    <a:pt x="1789" y="831"/>
                  </a:cubicBezTo>
                  <a:lnTo>
                    <a:pt x="1789" y="831"/>
                  </a:lnTo>
                  <a:cubicBezTo>
                    <a:pt x="1784" y="826"/>
                    <a:pt x="1784" y="826"/>
                    <a:pt x="1779" y="821"/>
                  </a:cubicBezTo>
                  <a:lnTo>
                    <a:pt x="1779" y="821"/>
                  </a:lnTo>
                  <a:cubicBezTo>
                    <a:pt x="1769" y="811"/>
                    <a:pt x="1764" y="806"/>
                    <a:pt x="1754" y="801"/>
                  </a:cubicBezTo>
                  <a:lnTo>
                    <a:pt x="1754" y="801"/>
                  </a:lnTo>
                  <a:cubicBezTo>
                    <a:pt x="1764" y="806"/>
                    <a:pt x="1774" y="811"/>
                    <a:pt x="1779" y="816"/>
                  </a:cubicBezTo>
                  <a:lnTo>
                    <a:pt x="1779" y="816"/>
                  </a:lnTo>
                  <a:cubicBezTo>
                    <a:pt x="1774" y="811"/>
                    <a:pt x="1764" y="806"/>
                    <a:pt x="1754" y="801"/>
                  </a:cubicBezTo>
                  <a:lnTo>
                    <a:pt x="1754" y="801"/>
                  </a:lnTo>
                  <a:cubicBezTo>
                    <a:pt x="1728" y="781"/>
                    <a:pt x="1703" y="760"/>
                    <a:pt x="1678" y="745"/>
                  </a:cubicBezTo>
                  <a:lnTo>
                    <a:pt x="1678" y="745"/>
                  </a:lnTo>
                  <a:cubicBezTo>
                    <a:pt x="1662" y="740"/>
                    <a:pt x="1652" y="730"/>
                    <a:pt x="1642" y="725"/>
                  </a:cubicBezTo>
                  <a:lnTo>
                    <a:pt x="1642" y="725"/>
                  </a:lnTo>
                  <a:cubicBezTo>
                    <a:pt x="1637" y="725"/>
                    <a:pt x="1637" y="720"/>
                    <a:pt x="1632" y="720"/>
                  </a:cubicBezTo>
                  <a:lnTo>
                    <a:pt x="1632" y="720"/>
                  </a:lnTo>
                  <a:cubicBezTo>
                    <a:pt x="1622" y="715"/>
                    <a:pt x="1607" y="710"/>
                    <a:pt x="1597" y="700"/>
                  </a:cubicBezTo>
                  <a:lnTo>
                    <a:pt x="1597" y="700"/>
                  </a:lnTo>
                  <a:cubicBezTo>
                    <a:pt x="1576" y="695"/>
                    <a:pt x="1561" y="684"/>
                    <a:pt x="1541" y="674"/>
                  </a:cubicBezTo>
                  <a:lnTo>
                    <a:pt x="1541" y="674"/>
                  </a:lnTo>
                  <a:cubicBezTo>
                    <a:pt x="1460" y="629"/>
                    <a:pt x="1389" y="588"/>
                    <a:pt x="1364" y="573"/>
                  </a:cubicBezTo>
                  <a:lnTo>
                    <a:pt x="1364" y="573"/>
                  </a:lnTo>
                  <a:lnTo>
                    <a:pt x="1358" y="568"/>
                  </a:lnTo>
                  <a:cubicBezTo>
                    <a:pt x="1358" y="568"/>
                    <a:pt x="1358" y="568"/>
                    <a:pt x="1358" y="568"/>
                  </a:cubicBezTo>
                  <a:lnTo>
                    <a:pt x="1358" y="568"/>
                  </a:lnTo>
                  <a:cubicBezTo>
                    <a:pt x="1328" y="538"/>
                    <a:pt x="1065" y="244"/>
                    <a:pt x="882" y="31"/>
                  </a:cubicBezTo>
                  <a:lnTo>
                    <a:pt x="882" y="31"/>
                  </a:lnTo>
                  <a:cubicBezTo>
                    <a:pt x="715" y="208"/>
                    <a:pt x="361" y="173"/>
                    <a:pt x="183" y="1"/>
                  </a:cubicBezTo>
                  <a:lnTo>
                    <a:pt x="183" y="1"/>
                  </a:lnTo>
                  <a:cubicBezTo>
                    <a:pt x="183" y="6"/>
                    <a:pt x="153" y="41"/>
                    <a:pt x="153" y="46"/>
                  </a:cubicBezTo>
                  <a:moveTo>
                    <a:pt x="1495" y="654"/>
                  </a:moveTo>
                  <a:cubicBezTo>
                    <a:pt x="1495" y="654"/>
                    <a:pt x="1495" y="649"/>
                    <a:pt x="1490" y="649"/>
                  </a:cubicBezTo>
                  <a:lnTo>
                    <a:pt x="1490" y="649"/>
                  </a:lnTo>
                  <a:cubicBezTo>
                    <a:pt x="1450" y="629"/>
                    <a:pt x="1404" y="603"/>
                    <a:pt x="1364" y="573"/>
                  </a:cubicBezTo>
                  <a:lnTo>
                    <a:pt x="1364" y="573"/>
                  </a:lnTo>
                  <a:cubicBezTo>
                    <a:pt x="1424" y="608"/>
                    <a:pt x="1480" y="639"/>
                    <a:pt x="1541" y="674"/>
                  </a:cubicBezTo>
                  <a:lnTo>
                    <a:pt x="1541" y="674"/>
                  </a:lnTo>
                  <a:cubicBezTo>
                    <a:pt x="1526" y="664"/>
                    <a:pt x="1510" y="659"/>
                    <a:pt x="1495" y="654"/>
                  </a:cubicBezTo>
                  <a:close/>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21e45caa9d9_0_12"/>
            <p:cNvSpPr/>
            <p:nvPr/>
          </p:nvSpPr>
          <p:spPr>
            <a:xfrm>
              <a:off x="2339698" y="2089558"/>
              <a:ext cx="144299" cy="418318"/>
            </a:xfrm>
            <a:custGeom>
              <a:rect b="b" l="l" r="r" t="t"/>
              <a:pathLst>
                <a:path extrusionOk="0" h="3673" w="1267">
                  <a:moveTo>
                    <a:pt x="899" y="0"/>
                  </a:moveTo>
                  <a:cubicBezTo>
                    <a:pt x="610" y="0"/>
                    <a:pt x="451" y="344"/>
                    <a:pt x="451" y="344"/>
                  </a:cubicBezTo>
                  <a:cubicBezTo>
                    <a:pt x="0" y="1545"/>
                    <a:pt x="299" y="3672"/>
                    <a:pt x="299" y="3672"/>
                  </a:cubicBezTo>
                  <a:lnTo>
                    <a:pt x="856" y="3657"/>
                  </a:lnTo>
                  <a:cubicBezTo>
                    <a:pt x="856" y="3657"/>
                    <a:pt x="1206" y="785"/>
                    <a:pt x="1236" y="430"/>
                  </a:cubicBezTo>
                  <a:cubicBezTo>
                    <a:pt x="1267" y="76"/>
                    <a:pt x="1140" y="76"/>
                    <a:pt x="1140" y="76"/>
                  </a:cubicBezTo>
                  <a:cubicBezTo>
                    <a:pt x="1052" y="22"/>
                    <a:pt x="971" y="0"/>
                    <a:pt x="899"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21e45caa9d9_0_12"/>
            <p:cNvSpPr/>
            <p:nvPr/>
          </p:nvSpPr>
          <p:spPr>
            <a:xfrm>
              <a:off x="1750091" y="2456964"/>
              <a:ext cx="218783" cy="225047"/>
            </a:xfrm>
            <a:custGeom>
              <a:rect b="b" l="l" r="r" t="t"/>
              <a:pathLst>
                <a:path extrusionOk="0" h="1976" w="1921">
                  <a:moveTo>
                    <a:pt x="1221" y="41"/>
                  </a:moveTo>
                  <a:cubicBezTo>
                    <a:pt x="1221" y="41"/>
                    <a:pt x="1261" y="390"/>
                    <a:pt x="1211" y="634"/>
                  </a:cubicBezTo>
                  <a:lnTo>
                    <a:pt x="1211" y="634"/>
                  </a:lnTo>
                  <a:cubicBezTo>
                    <a:pt x="1180" y="689"/>
                    <a:pt x="593" y="1327"/>
                    <a:pt x="562" y="1363"/>
                  </a:cubicBezTo>
                  <a:lnTo>
                    <a:pt x="562" y="1363"/>
                  </a:lnTo>
                  <a:cubicBezTo>
                    <a:pt x="562" y="1363"/>
                    <a:pt x="562" y="1363"/>
                    <a:pt x="562" y="1363"/>
                  </a:cubicBezTo>
                  <a:lnTo>
                    <a:pt x="562" y="1363"/>
                  </a:lnTo>
                  <a:cubicBezTo>
                    <a:pt x="557" y="1363"/>
                    <a:pt x="552" y="1368"/>
                    <a:pt x="552" y="1368"/>
                  </a:cubicBezTo>
                  <a:lnTo>
                    <a:pt x="552" y="1368"/>
                  </a:lnTo>
                  <a:cubicBezTo>
                    <a:pt x="532" y="1383"/>
                    <a:pt x="456" y="1424"/>
                    <a:pt x="375" y="1469"/>
                  </a:cubicBezTo>
                  <a:lnTo>
                    <a:pt x="375" y="1469"/>
                  </a:lnTo>
                  <a:cubicBezTo>
                    <a:pt x="360" y="1479"/>
                    <a:pt x="340" y="1490"/>
                    <a:pt x="324" y="1495"/>
                  </a:cubicBezTo>
                  <a:lnTo>
                    <a:pt x="324" y="1495"/>
                  </a:lnTo>
                  <a:cubicBezTo>
                    <a:pt x="269" y="1525"/>
                    <a:pt x="213" y="1555"/>
                    <a:pt x="162" y="1596"/>
                  </a:cubicBezTo>
                  <a:lnTo>
                    <a:pt x="162" y="1596"/>
                  </a:lnTo>
                  <a:cubicBezTo>
                    <a:pt x="152" y="1601"/>
                    <a:pt x="147" y="1606"/>
                    <a:pt x="137" y="1611"/>
                  </a:cubicBezTo>
                  <a:lnTo>
                    <a:pt x="137" y="1611"/>
                  </a:lnTo>
                  <a:cubicBezTo>
                    <a:pt x="147" y="1606"/>
                    <a:pt x="152" y="1601"/>
                    <a:pt x="162" y="1596"/>
                  </a:cubicBezTo>
                  <a:lnTo>
                    <a:pt x="162" y="1596"/>
                  </a:lnTo>
                  <a:cubicBezTo>
                    <a:pt x="142" y="1611"/>
                    <a:pt x="122" y="1631"/>
                    <a:pt x="101" y="1657"/>
                  </a:cubicBezTo>
                  <a:lnTo>
                    <a:pt x="101" y="1657"/>
                  </a:lnTo>
                  <a:cubicBezTo>
                    <a:pt x="101" y="1657"/>
                    <a:pt x="96" y="1662"/>
                    <a:pt x="96" y="1662"/>
                  </a:cubicBezTo>
                  <a:lnTo>
                    <a:pt x="96" y="1662"/>
                  </a:lnTo>
                  <a:cubicBezTo>
                    <a:pt x="56" y="1718"/>
                    <a:pt x="0" y="1829"/>
                    <a:pt x="31" y="1900"/>
                  </a:cubicBezTo>
                  <a:lnTo>
                    <a:pt x="31" y="1900"/>
                  </a:lnTo>
                  <a:cubicBezTo>
                    <a:pt x="61" y="1971"/>
                    <a:pt x="157" y="1976"/>
                    <a:pt x="218" y="1966"/>
                  </a:cubicBezTo>
                  <a:lnTo>
                    <a:pt x="218" y="1966"/>
                  </a:lnTo>
                  <a:cubicBezTo>
                    <a:pt x="446" y="1930"/>
                    <a:pt x="684" y="1925"/>
                    <a:pt x="902" y="1844"/>
                  </a:cubicBezTo>
                  <a:lnTo>
                    <a:pt x="902" y="1844"/>
                  </a:lnTo>
                  <a:cubicBezTo>
                    <a:pt x="1104" y="1773"/>
                    <a:pt x="1292" y="1652"/>
                    <a:pt x="1479" y="1561"/>
                  </a:cubicBezTo>
                  <a:lnTo>
                    <a:pt x="1479" y="1561"/>
                  </a:lnTo>
                  <a:cubicBezTo>
                    <a:pt x="1581" y="1515"/>
                    <a:pt x="1692" y="1479"/>
                    <a:pt x="1793" y="1429"/>
                  </a:cubicBezTo>
                  <a:lnTo>
                    <a:pt x="1793" y="1429"/>
                  </a:lnTo>
                  <a:cubicBezTo>
                    <a:pt x="1839" y="1398"/>
                    <a:pt x="1890" y="1368"/>
                    <a:pt x="1910" y="1312"/>
                  </a:cubicBezTo>
                  <a:lnTo>
                    <a:pt x="1910" y="1312"/>
                  </a:lnTo>
                  <a:cubicBezTo>
                    <a:pt x="1920" y="1277"/>
                    <a:pt x="1920" y="1236"/>
                    <a:pt x="1915" y="1201"/>
                  </a:cubicBezTo>
                  <a:lnTo>
                    <a:pt x="1915" y="1201"/>
                  </a:lnTo>
                  <a:cubicBezTo>
                    <a:pt x="1905" y="1135"/>
                    <a:pt x="1864" y="922"/>
                    <a:pt x="1793" y="897"/>
                  </a:cubicBezTo>
                  <a:lnTo>
                    <a:pt x="1793" y="897"/>
                  </a:lnTo>
                  <a:cubicBezTo>
                    <a:pt x="1793" y="892"/>
                    <a:pt x="1788" y="892"/>
                    <a:pt x="1788" y="892"/>
                  </a:cubicBezTo>
                  <a:lnTo>
                    <a:pt x="1788" y="892"/>
                  </a:lnTo>
                  <a:cubicBezTo>
                    <a:pt x="1788" y="892"/>
                    <a:pt x="1793" y="892"/>
                    <a:pt x="1793" y="892"/>
                  </a:cubicBezTo>
                  <a:lnTo>
                    <a:pt x="1793" y="892"/>
                  </a:lnTo>
                  <a:cubicBezTo>
                    <a:pt x="1793" y="887"/>
                    <a:pt x="1788" y="882"/>
                    <a:pt x="1788" y="877"/>
                  </a:cubicBezTo>
                  <a:lnTo>
                    <a:pt x="1788" y="877"/>
                  </a:lnTo>
                  <a:cubicBezTo>
                    <a:pt x="1768" y="836"/>
                    <a:pt x="1733" y="796"/>
                    <a:pt x="1707" y="760"/>
                  </a:cubicBezTo>
                  <a:lnTo>
                    <a:pt x="1707" y="760"/>
                  </a:lnTo>
                  <a:cubicBezTo>
                    <a:pt x="1641" y="436"/>
                    <a:pt x="1707" y="0"/>
                    <a:pt x="1707" y="0"/>
                  </a:cubicBezTo>
                  <a:lnTo>
                    <a:pt x="1707" y="0"/>
                  </a:lnTo>
                  <a:lnTo>
                    <a:pt x="1221" y="41"/>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21e45caa9d9_0_12"/>
            <p:cNvSpPr/>
            <p:nvPr/>
          </p:nvSpPr>
          <p:spPr>
            <a:xfrm>
              <a:off x="1966937" y="2585544"/>
              <a:ext cx="683" cy="5353"/>
            </a:xfrm>
            <a:custGeom>
              <a:rect b="b" l="l" r="r" t="t"/>
              <a:pathLst>
                <a:path extrusionOk="0" h="47" w="6">
                  <a:moveTo>
                    <a:pt x="6" y="47"/>
                  </a:moveTo>
                  <a:cubicBezTo>
                    <a:pt x="6" y="31"/>
                    <a:pt x="1" y="16"/>
                    <a:pt x="1" y="1"/>
                  </a:cubicBezTo>
                  <a:cubicBezTo>
                    <a:pt x="1" y="16"/>
                    <a:pt x="6" y="31"/>
                    <a:pt x="6" y="47"/>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21e45caa9d9_0_12"/>
            <p:cNvSpPr/>
            <p:nvPr/>
          </p:nvSpPr>
          <p:spPr>
            <a:xfrm>
              <a:off x="1849289" y="2624836"/>
              <a:ext cx="683" cy="114"/>
            </a:xfrm>
            <a:custGeom>
              <a:rect b="b" l="l" r="r" t="t"/>
              <a:pathLst>
                <a:path extrusionOk="0" h="1" w="6">
                  <a:moveTo>
                    <a:pt x="0" y="0"/>
                  </a:moveTo>
                  <a:cubicBezTo>
                    <a:pt x="0" y="0"/>
                    <a:pt x="5" y="0"/>
                    <a:pt x="5" y="0"/>
                  </a:cubicBezTo>
                  <a:cubicBezTo>
                    <a:pt x="5"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21e45caa9d9_0_12"/>
            <p:cNvSpPr/>
            <p:nvPr/>
          </p:nvSpPr>
          <p:spPr>
            <a:xfrm>
              <a:off x="1852137" y="2623128"/>
              <a:ext cx="2506" cy="1253"/>
            </a:xfrm>
            <a:custGeom>
              <a:rect b="b" l="l" r="r" t="t"/>
              <a:pathLst>
                <a:path extrusionOk="0" h="11" w="22">
                  <a:moveTo>
                    <a:pt x="1" y="10"/>
                  </a:moveTo>
                  <a:cubicBezTo>
                    <a:pt x="6" y="5"/>
                    <a:pt x="16" y="0"/>
                    <a:pt x="21" y="0"/>
                  </a:cubicBezTo>
                  <a:cubicBezTo>
                    <a:pt x="16" y="0"/>
                    <a:pt x="6" y="5"/>
                    <a:pt x="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21e45caa9d9_0_12"/>
            <p:cNvSpPr/>
            <p:nvPr/>
          </p:nvSpPr>
          <p:spPr>
            <a:xfrm>
              <a:off x="1820475" y="2618458"/>
              <a:ext cx="1822" cy="1253"/>
            </a:xfrm>
            <a:custGeom>
              <a:rect b="b" l="l" r="r" t="t"/>
              <a:pathLst>
                <a:path extrusionOk="0" h="11" w="16">
                  <a:moveTo>
                    <a:pt x="15" y="11"/>
                  </a:moveTo>
                  <a:cubicBezTo>
                    <a:pt x="10" y="6"/>
                    <a:pt x="5" y="1"/>
                    <a:pt x="0" y="1"/>
                  </a:cubicBezTo>
                  <a:cubicBezTo>
                    <a:pt x="5" y="1"/>
                    <a:pt x="10" y="6"/>
                    <a:pt x="15"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21e45caa9d9_0_12"/>
            <p:cNvSpPr/>
            <p:nvPr/>
          </p:nvSpPr>
          <p:spPr>
            <a:xfrm>
              <a:off x="1818653" y="2616750"/>
              <a:ext cx="797" cy="683"/>
            </a:xfrm>
            <a:custGeom>
              <a:rect b="b" l="l" r="r" t="t"/>
              <a:pathLst>
                <a:path extrusionOk="0" h="6" w="7">
                  <a:moveTo>
                    <a:pt x="1" y="0"/>
                  </a:moveTo>
                  <a:cubicBezTo>
                    <a:pt x="1" y="0"/>
                    <a:pt x="1" y="6"/>
                    <a:pt x="6" y="6"/>
                  </a:cubicBezTo>
                  <a:cubicBezTo>
                    <a:pt x="1" y="6"/>
                    <a:pt x="1" y="0"/>
                    <a:pt x="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21e45caa9d9_0_12"/>
            <p:cNvSpPr/>
            <p:nvPr/>
          </p:nvSpPr>
          <p:spPr>
            <a:xfrm>
              <a:off x="1752369" y="2547505"/>
              <a:ext cx="216505" cy="133935"/>
            </a:xfrm>
            <a:custGeom>
              <a:rect b="b" l="l" r="r" t="t"/>
              <a:pathLst>
                <a:path extrusionOk="0" h="1176" w="1901">
                  <a:moveTo>
                    <a:pt x="1019" y="31"/>
                  </a:moveTo>
                  <a:cubicBezTo>
                    <a:pt x="836" y="244"/>
                    <a:pt x="568" y="538"/>
                    <a:pt x="542" y="568"/>
                  </a:cubicBezTo>
                  <a:lnTo>
                    <a:pt x="542" y="568"/>
                  </a:lnTo>
                  <a:cubicBezTo>
                    <a:pt x="537" y="568"/>
                    <a:pt x="537" y="568"/>
                    <a:pt x="537" y="573"/>
                  </a:cubicBezTo>
                  <a:lnTo>
                    <a:pt x="537" y="573"/>
                  </a:lnTo>
                  <a:lnTo>
                    <a:pt x="532" y="573"/>
                  </a:lnTo>
                  <a:cubicBezTo>
                    <a:pt x="512" y="588"/>
                    <a:pt x="436" y="629"/>
                    <a:pt x="355" y="674"/>
                  </a:cubicBezTo>
                  <a:lnTo>
                    <a:pt x="355" y="674"/>
                  </a:lnTo>
                  <a:cubicBezTo>
                    <a:pt x="340" y="684"/>
                    <a:pt x="320" y="695"/>
                    <a:pt x="304" y="700"/>
                  </a:cubicBezTo>
                  <a:lnTo>
                    <a:pt x="304" y="700"/>
                  </a:lnTo>
                  <a:cubicBezTo>
                    <a:pt x="289" y="710"/>
                    <a:pt x="279" y="715"/>
                    <a:pt x="264" y="720"/>
                  </a:cubicBezTo>
                  <a:lnTo>
                    <a:pt x="264" y="720"/>
                  </a:lnTo>
                  <a:cubicBezTo>
                    <a:pt x="264" y="720"/>
                    <a:pt x="259" y="725"/>
                    <a:pt x="259" y="725"/>
                  </a:cubicBezTo>
                  <a:lnTo>
                    <a:pt x="259" y="725"/>
                  </a:lnTo>
                  <a:cubicBezTo>
                    <a:pt x="244" y="730"/>
                    <a:pt x="233" y="740"/>
                    <a:pt x="218" y="745"/>
                  </a:cubicBezTo>
                  <a:lnTo>
                    <a:pt x="218" y="745"/>
                  </a:lnTo>
                  <a:cubicBezTo>
                    <a:pt x="193" y="760"/>
                    <a:pt x="168" y="781"/>
                    <a:pt x="142" y="801"/>
                  </a:cubicBezTo>
                  <a:lnTo>
                    <a:pt x="142" y="801"/>
                  </a:lnTo>
                  <a:cubicBezTo>
                    <a:pt x="132" y="806"/>
                    <a:pt x="127" y="811"/>
                    <a:pt x="117" y="816"/>
                  </a:cubicBezTo>
                  <a:lnTo>
                    <a:pt x="117" y="816"/>
                  </a:lnTo>
                  <a:cubicBezTo>
                    <a:pt x="127" y="811"/>
                    <a:pt x="132" y="806"/>
                    <a:pt x="142" y="801"/>
                  </a:cubicBezTo>
                  <a:lnTo>
                    <a:pt x="142" y="801"/>
                  </a:lnTo>
                  <a:cubicBezTo>
                    <a:pt x="132" y="806"/>
                    <a:pt x="127" y="816"/>
                    <a:pt x="117" y="821"/>
                  </a:cubicBezTo>
                  <a:lnTo>
                    <a:pt x="117" y="821"/>
                  </a:lnTo>
                  <a:cubicBezTo>
                    <a:pt x="117" y="826"/>
                    <a:pt x="112" y="826"/>
                    <a:pt x="107" y="831"/>
                  </a:cubicBezTo>
                  <a:lnTo>
                    <a:pt x="107" y="831"/>
                  </a:lnTo>
                  <a:cubicBezTo>
                    <a:pt x="107" y="831"/>
                    <a:pt x="102" y="836"/>
                    <a:pt x="102" y="841"/>
                  </a:cubicBezTo>
                  <a:lnTo>
                    <a:pt x="102" y="841"/>
                  </a:lnTo>
                  <a:cubicBezTo>
                    <a:pt x="92" y="847"/>
                    <a:pt x="87" y="852"/>
                    <a:pt x="81" y="862"/>
                  </a:cubicBezTo>
                  <a:lnTo>
                    <a:pt x="81" y="862"/>
                  </a:lnTo>
                  <a:cubicBezTo>
                    <a:pt x="81" y="862"/>
                    <a:pt x="76" y="867"/>
                    <a:pt x="76" y="867"/>
                  </a:cubicBezTo>
                  <a:lnTo>
                    <a:pt x="76" y="867"/>
                  </a:lnTo>
                  <a:cubicBezTo>
                    <a:pt x="71" y="872"/>
                    <a:pt x="71" y="872"/>
                    <a:pt x="66" y="877"/>
                  </a:cubicBezTo>
                  <a:lnTo>
                    <a:pt x="66" y="877"/>
                  </a:lnTo>
                  <a:cubicBezTo>
                    <a:pt x="66" y="877"/>
                    <a:pt x="66" y="877"/>
                    <a:pt x="66" y="877"/>
                  </a:cubicBezTo>
                  <a:lnTo>
                    <a:pt x="66" y="877"/>
                  </a:lnTo>
                  <a:cubicBezTo>
                    <a:pt x="66" y="882"/>
                    <a:pt x="61" y="892"/>
                    <a:pt x="56" y="897"/>
                  </a:cubicBezTo>
                  <a:lnTo>
                    <a:pt x="56" y="897"/>
                  </a:lnTo>
                  <a:cubicBezTo>
                    <a:pt x="46" y="917"/>
                    <a:pt x="31" y="938"/>
                    <a:pt x="21" y="963"/>
                  </a:cubicBezTo>
                  <a:lnTo>
                    <a:pt x="21" y="963"/>
                  </a:lnTo>
                  <a:cubicBezTo>
                    <a:pt x="21" y="968"/>
                    <a:pt x="21" y="973"/>
                    <a:pt x="16" y="978"/>
                  </a:cubicBezTo>
                  <a:lnTo>
                    <a:pt x="16" y="978"/>
                  </a:lnTo>
                  <a:cubicBezTo>
                    <a:pt x="11" y="993"/>
                    <a:pt x="11" y="1004"/>
                    <a:pt x="5" y="1014"/>
                  </a:cubicBezTo>
                  <a:lnTo>
                    <a:pt x="5" y="1014"/>
                  </a:lnTo>
                  <a:cubicBezTo>
                    <a:pt x="5" y="1024"/>
                    <a:pt x="0" y="1034"/>
                    <a:pt x="0" y="1049"/>
                  </a:cubicBezTo>
                  <a:lnTo>
                    <a:pt x="0" y="1049"/>
                  </a:lnTo>
                  <a:cubicBezTo>
                    <a:pt x="0" y="1059"/>
                    <a:pt x="0" y="1069"/>
                    <a:pt x="0" y="1075"/>
                  </a:cubicBezTo>
                  <a:lnTo>
                    <a:pt x="0" y="1075"/>
                  </a:lnTo>
                  <a:lnTo>
                    <a:pt x="0" y="1080"/>
                  </a:lnTo>
                  <a:lnTo>
                    <a:pt x="0" y="1080"/>
                  </a:lnTo>
                  <a:cubicBezTo>
                    <a:pt x="5" y="1090"/>
                    <a:pt x="5" y="1095"/>
                    <a:pt x="11" y="1105"/>
                  </a:cubicBezTo>
                  <a:lnTo>
                    <a:pt x="11" y="1105"/>
                  </a:lnTo>
                  <a:cubicBezTo>
                    <a:pt x="31" y="1156"/>
                    <a:pt x="81" y="1171"/>
                    <a:pt x="132" y="1171"/>
                  </a:cubicBezTo>
                  <a:lnTo>
                    <a:pt x="132" y="1171"/>
                  </a:lnTo>
                  <a:cubicBezTo>
                    <a:pt x="152" y="1176"/>
                    <a:pt x="178" y="1171"/>
                    <a:pt x="198" y="1171"/>
                  </a:cubicBezTo>
                  <a:lnTo>
                    <a:pt x="198" y="1171"/>
                  </a:lnTo>
                  <a:cubicBezTo>
                    <a:pt x="309" y="1150"/>
                    <a:pt x="426" y="1140"/>
                    <a:pt x="542" y="1125"/>
                  </a:cubicBezTo>
                  <a:lnTo>
                    <a:pt x="542" y="1125"/>
                  </a:lnTo>
                  <a:cubicBezTo>
                    <a:pt x="588" y="1120"/>
                    <a:pt x="629" y="1115"/>
                    <a:pt x="674" y="1105"/>
                  </a:cubicBezTo>
                  <a:lnTo>
                    <a:pt x="674" y="1105"/>
                  </a:lnTo>
                  <a:cubicBezTo>
                    <a:pt x="689" y="1105"/>
                    <a:pt x="705" y="1100"/>
                    <a:pt x="720" y="1100"/>
                  </a:cubicBezTo>
                  <a:lnTo>
                    <a:pt x="720" y="1100"/>
                  </a:lnTo>
                  <a:cubicBezTo>
                    <a:pt x="745" y="1090"/>
                    <a:pt x="770" y="1085"/>
                    <a:pt x="801" y="1080"/>
                  </a:cubicBezTo>
                  <a:lnTo>
                    <a:pt x="801" y="1080"/>
                  </a:lnTo>
                  <a:cubicBezTo>
                    <a:pt x="816" y="1075"/>
                    <a:pt x="826" y="1069"/>
                    <a:pt x="841" y="1064"/>
                  </a:cubicBezTo>
                  <a:lnTo>
                    <a:pt x="841" y="1064"/>
                  </a:lnTo>
                  <a:cubicBezTo>
                    <a:pt x="856" y="1059"/>
                    <a:pt x="872" y="1054"/>
                    <a:pt x="882" y="1049"/>
                  </a:cubicBezTo>
                  <a:lnTo>
                    <a:pt x="882" y="1049"/>
                  </a:lnTo>
                  <a:cubicBezTo>
                    <a:pt x="932" y="1034"/>
                    <a:pt x="983" y="1009"/>
                    <a:pt x="1029" y="988"/>
                  </a:cubicBezTo>
                  <a:lnTo>
                    <a:pt x="1029" y="988"/>
                  </a:lnTo>
                  <a:cubicBezTo>
                    <a:pt x="1090" y="958"/>
                    <a:pt x="1150" y="928"/>
                    <a:pt x="1211" y="897"/>
                  </a:cubicBezTo>
                  <a:lnTo>
                    <a:pt x="1211" y="897"/>
                  </a:lnTo>
                  <a:cubicBezTo>
                    <a:pt x="1292" y="852"/>
                    <a:pt x="1378" y="806"/>
                    <a:pt x="1459" y="766"/>
                  </a:cubicBezTo>
                  <a:lnTo>
                    <a:pt x="1459" y="766"/>
                  </a:lnTo>
                  <a:cubicBezTo>
                    <a:pt x="1485" y="755"/>
                    <a:pt x="1510" y="745"/>
                    <a:pt x="1535" y="735"/>
                  </a:cubicBezTo>
                  <a:lnTo>
                    <a:pt x="1535" y="735"/>
                  </a:lnTo>
                  <a:cubicBezTo>
                    <a:pt x="1566" y="725"/>
                    <a:pt x="1591" y="710"/>
                    <a:pt x="1616" y="700"/>
                  </a:cubicBezTo>
                  <a:lnTo>
                    <a:pt x="1616" y="700"/>
                  </a:lnTo>
                  <a:cubicBezTo>
                    <a:pt x="1667" y="679"/>
                    <a:pt x="1723" y="659"/>
                    <a:pt x="1773" y="634"/>
                  </a:cubicBezTo>
                  <a:lnTo>
                    <a:pt x="1773" y="634"/>
                  </a:lnTo>
                  <a:cubicBezTo>
                    <a:pt x="1804" y="614"/>
                    <a:pt x="1834" y="593"/>
                    <a:pt x="1859" y="568"/>
                  </a:cubicBezTo>
                  <a:lnTo>
                    <a:pt x="1859" y="568"/>
                  </a:lnTo>
                  <a:cubicBezTo>
                    <a:pt x="1865" y="563"/>
                    <a:pt x="1865" y="558"/>
                    <a:pt x="1870" y="553"/>
                  </a:cubicBezTo>
                  <a:lnTo>
                    <a:pt x="1870" y="553"/>
                  </a:lnTo>
                  <a:cubicBezTo>
                    <a:pt x="1880" y="543"/>
                    <a:pt x="1885" y="527"/>
                    <a:pt x="1890" y="517"/>
                  </a:cubicBezTo>
                  <a:lnTo>
                    <a:pt x="1890" y="517"/>
                  </a:lnTo>
                  <a:cubicBezTo>
                    <a:pt x="1895" y="502"/>
                    <a:pt x="1895" y="487"/>
                    <a:pt x="1900" y="477"/>
                  </a:cubicBezTo>
                  <a:lnTo>
                    <a:pt x="1900" y="477"/>
                  </a:lnTo>
                  <a:cubicBezTo>
                    <a:pt x="1900" y="472"/>
                    <a:pt x="1900" y="467"/>
                    <a:pt x="1900" y="462"/>
                  </a:cubicBezTo>
                  <a:lnTo>
                    <a:pt x="1900" y="462"/>
                  </a:lnTo>
                  <a:cubicBezTo>
                    <a:pt x="1900" y="441"/>
                    <a:pt x="1895" y="421"/>
                    <a:pt x="1895" y="406"/>
                  </a:cubicBezTo>
                  <a:lnTo>
                    <a:pt x="1895" y="406"/>
                  </a:lnTo>
                  <a:cubicBezTo>
                    <a:pt x="1890" y="386"/>
                    <a:pt x="1885" y="350"/>
                    <a:pt x="1875" y="310"/>
                  </a:cubicBezTo>
                  <a:lnTo>
                    <a:pt x="1875" y="310"/>
                  </a:lnTo>
                  <a:cubicBezTo>
                    <a:pt x="1875" y="305"/>
                    <a:pt x="1870" y="294"/>
                    <a:pt x="1870" y="284"/>
                  </a:cubicBezTo>
                  <a:lnTo>
                    <a:pt x="1870" y="284"/>
                  </a:lnTo>
                  <a:cubicBezTo>
                    <a:pt x="1865" y="269"/>
                    <a:pt x="1859" y="254"/>
                    <a:pt x="1854" y="244"/>
                  </a:cubicBezTo>
                  <a:lnTo>
                    <a:pt x="1854" y="244"/>
                  </a:lnTo>
                  <a:cubicBezTo>
                    <a:pt x="1854" y="229"/>
                    <a:pt x="1849" y="218"/>
                    <a:pt x="1844" y="208"/>
                  </a:cubicBezTo>
                  <a:lnTo>
                    <a:pt x="1844" y="208"/>
                  </a:lnTo>
                  <a:cubicBezTo>
                    <a:pt x="1839" y="193"/>
                    <a:pt x="1834" y="183"/>
                    <a:pt x="1829" y="168"/>
                  </a:cubicBezTo>
                  <a:lnTo>
                    <a:pt x="1829" y="168"/>
                  </a:lnTo>
                  <a:cubicBezTo>
                    <a:pt x="1824" y="163"/>
                    <a:pt x="1824" y="158"/>
                    <a:pt x="1819" y="148"/>
                  </a:cubicBezTo>
                  <a:lnTo>
                    <a:pt x="1819" y="148"/>
                  </a:lnTo>
                  <a:cubicBezTo>
                    <a:pt x="1799" y="112"/>
                    <a:pt x="1768" y="82"/>
                    <a:pt x="1748" y="46"/>
                  </a:cubicBezTo>
                  <a:lnTo>
                    <a:pt x="1748" y="46"/>
                  </a:lnTo>
                  <a:cubicBezTo>
                    <a:pt x="1743" y="41"/>
                    <a:pt x="1713" y="6"/>
                    <a:pt x="1713" y="1"/>
                  </a:cubicBezTo>
                  <a:lnTo>
                    <a:pt x="1713" y="1"/>
                  </a:lnTo>
                  <a:cubicBezTo>
                    <a:pt x="1535" y="173"/>
                    <a:pt x="1181" y="208"/>
                    <a:pt x="1019" y="31"/>
                  </a:cubicBezTo>
                  <a:moveTo>
                    <a:pt x="532" y="573"/>
                  </a:moveTo>
                  <a:cubicBezTo>
                    <a:pt x="492" y="603"/>
                    <a:pt x="451" y="629"/>
                    <a:pt x="406" y="649"/>
                  </a:cubicBezTo>
                  <a:lnTo>
                    <a:pt x="406" y="649"/>
                  </a:lnTo>
                  <a:lnTo>
                    <a:pt x="401" y="654"/>
                  </a:lnTo>
                  <a:cubicBezTo>
                    <a:pt x="385" y="659"/>
                    <a:pt x="375" y="669"/>
                    <a:pt x="360" y="674"/>
                  </a:cubicBezTo>
                  <a:lnTo>
                    <a:pt x="360" y="674"/>
                  </a:lnTo>
                  <a:cubicBezTo>
                    <a:pt x="416" y="639"/>
                    <a:pt x="472" y="608"/>
                    <a:pt x="532" y="573"/>
                  </a:cubicBezTo>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21e45caa9d9_0_12"/>
            <p:cNvSpPr/>
            <p:nvPr/>
          </p:nvSpPr>
          <p:spPr>
            <a:xfrm>
              <a:off x="1838925" y="2089558"/>
              <a:ext cx="144299" cy="418318"/>
            </a:xfrm>
            <a:custGeom>
              <a:rect b="b" l="l" r="r" t="t"/>
              <a:pathLst>
                <a:path extrusionOk="0" h="3673" w="1267">
                  <a:moveTo>
                    <a:pt x="370" y="0"/>
                  </a:moveTo>
                  <a:cubicBezTo>
                    <a:pt x="297" y="0"/>
                    <a:pt x="216" y="22"/>
                    <a:pt x="127" y="76"/>
                  </a:cubicBezTo>
                  <a:cubicBezTo>
                    <a:pt x="127" y="76"/>
                    <a:pt x="0" y="76"/>
                    <a:pt x="31" y="430"/>
                  </a:cubicBezTo>
                  <a:cubicBezTo>
                    <a:pt x="66" y="785"/>
                    <a:pt x="416" y="3657"/>
                    <a:pt x="416" y="3657"/>
                  </a:cubicBezTo>
                  <a:lnTo>
                    <a:pt x="968" y="3672"/>
                  </a:lnTo>
                  <a:cubicBezTo>
                    <a:pt x="968" y="3672"/>
                    <a:pt x="1267" y="1545"/>
                    <a:pt x="816" y="344"/>
                  </a:cubicBezTo>
                  <a:cubicBezTo>
                    <a:pt x="816" y="344"/>
                    <a:pt x="660" y="0"/>
                    <a:pt x="370"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21e45caa9d9_0_12"/>
            <p:cNvSpPr/>
            <p:nvPr/>
          </p:nvSpPr>
          <p:spPr>
            <a:xfrm>
              <a:off x="2068527" y="1824653"/>
              <a:ext cx="185868" cy="237802"/>
            </a:xfrm>
            <a:custGeom>
              <a:rect b="b" l="l" r="r" t="t"/>
              <a:pathLst>
                <a:path extrusionOk="0" h="2088" w="1632">
                  <a:moveTo>
                    <a:pt x="92" y="0"/>
                  </a:moveTo>
                  <a:cubicBezTo>
                    <a:pt x="41" y="0"/>
                    <a:pt x="0" y="41"/>
                    <a:pt x="0" y="87"/>
                  </a:cubicBezTo>
                  <a:lnTo>
                    <a:pt x="97" y="1996"/>
                  </a:lnTo>
                  <a:cubicBezTo>
                    <a:pt x="97" y="2047"/>
                    <a:pt x="137" y="2087"/>
                    <a:pt x="188" y="2087"/>
                  </a:cubicBezTo>
                  <a:lnTo>
                    <a:pt x="1429" y="2087"/>
                  </a:lnTo>
                  <a:cubicBezTo>
                    <a:pt x="1474" y="2087"/>
                    <a:pt x="1515" y="2047"/>
                    <a:pt x="1515" y="1996"/>
                  </a:cubicBezTo>
                  <a:lnTo>
                    <a:pt x="1631" y="87"/>
                  </a:lnTo>
                  <a:cubicBezTo>
                    <a:pt x="1631" y="41"/>
                    <a:pt x="1596" y="0"/>
                    <a:pt x="1545"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21e45caa9d9_0_12"/>
            <p:cNvSpPr/>
            <p:nvPr/>
          </p:nvSpPr>
          <p:spPr>
            <a:xfrm>
              <a:off x="2311339" y="1727164"/>
              <a:ext cx="172657" cy="272994"/>
            </a:xfrm>
            <a:custGeom>
              <a:rect b="b" l="l" r="r" t="t"/>
              <a:pathLst>
                <a:path extrusionOk="0" h="2397" w="1516">
                  <a:moveTo>
                    <a:pt x="26" y="355"/>
                  </a:moveTo>
                  <a:cubicBezTo>
                    <a:pt x="36" y="446"/>
                    <a:pt x="77" y="527"/>
                    <a:pt x="117" y="603"/>
                  </a:cubicBezTo>
                  <a:lnTo>
                    <a:pt x="117" y="603"/>
                  </a:lnTo>
                  <a:cubicBezTo>
                    <a:pt x="361" y="1069"/>
                    <a:pt x="589" y="1550"/>
                    <a:pt x="852" y="2001"/>
                  </a:cubicBezTo>
                  <a:lnTo>
                    <a:pt x="852" y="2001"/>
                  </a:lnTo>
                  <a:cubicBezTo>
                    <a:pt x="918" y="2118"/>
                    <a:pt x="984" y="2244"/>
                    <a:pt x="1095" y="2320"/>
                  </a:cubicBezTo>
                  <a:lnTo>
                    <a:pt x="1095" y="2320"/>
                  </a:lnTo>
                  <a:cubicBezTo>
                    <a:pt x="1212" y="2396"/>
                    <a:pt x="1384" y="2396"/>
                    <a:pt x="1465" y="2280"/>
                  </a:cubicBezTo>
                  <a:lnTo>
                    <a:pt x="1465" y="2280"/>
                  </a:lnTo>
                  <a:cubicBezTo>
                    <a:pt x="1511" y="2214"/>
                    <a:pt x="1516" y="2128"/>
                    <a:pt x="1511" y="2052"/>
                  </a:cubicBezTo>
                  <a:lnTo>
                    <a:pt x="1511" y="2052"/>
                  </a:lnTo>
                  <a:cubicBezTo>
                    <a:pt x="1500" y="1895"/>
                    <a:pt x="1455" y="1743"/>
                    <a:pt x="1394" y="1601"/>
                  </a:cubicBezTo>
                  <a:lnTo>
                    <a:pt x="1394" y="1601"/>
                  </a:lnTo>
                  <a:cubicBezTo>
                    <a:pt x="1283" y="1312"/>
                    <a:pt x="1136" y="1044"/>
                    <a:pt x="989" y="770"/>
                  </a:cubicBezTo>
                  <a:lnTo>
                    <a:pt x="989" y="770"/>
                  </a:lnTo>
                  <a:cubicBezTo>
                    <a:pt x="872" y="563"/>
                    <a:pt x="761" y="355"/>
                    <a:pt x="624" y="162"/>
                  </a:cubicBezTo>
                  <a:lnTo>
                    <a:pt x="624" y="162"/>
                  </a:lnTo>
                  <a:cubicBezTo>
                    <a:pt x="604" y="137"/>
                    <a:pt x="584" y="107"/>
                    <a:pt x="558" y="81"/>
                  </a:cubicBezTo>
                  <a:lnTo>
                    <a:pt x="558" y="81"/>
                  </a:lnTo>
                  <a:cubicBezTo>
                    <a:pt x="538" y="61"/>
                    <a:pt x="513" y="41"/>
                    <a:pt x="487" y="31"/>
                  </a:cubicBezTo>
                  <a:lnTo>
                    <a:pt x="487" y="31"/>
                  </a:lnTo>
                  <a:cubicBezTo>
                    <a:pt x="447" y="5"/>
                    <a:pt x="406" y="0"/>
                    <a:pt x="361" y="0"/>
                  </a:cubicBezTo>
                  <a:lnTo>
                    <a:pt x="361" y="0"/>
                  </a:lnTo>
                  <a:cubicBezTo>
                    <a:pt x="183" y="0"/>
                    <a:pt x="1" y="157"/>
                    <a:pt x="26" y="355"/>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21e45caa9d9_0_12"/>
            <p:cNvSpPr/>
            <p:nvPr/>
          </p:nvSpPr>
          <p:spPr>
            <a:xfrm>
              <a:off x="2290042" y="1675800"/>
              <a:ext cx="147260" cy="198624"/>
            </a:xfrm>
            <a:custGeom>
              <a:rect b="b" l="l" r="r" t="t"/>
              <a:pathLst>
                <a:path extrusionOk="0" h="1744" w="1293">
                  <a:moveTo>
                    <a:pt x="4" y="0"/>
                  </a:moveTo>
                  <a:cubicBezTo>
                    <a:pt x="2" y="0"/>
                    <a:pt x="1" y="0"/>
                    <a:pt x="1" y="1"/>
                  </a:cubicBezTo>
                  <a:lnTo>
                    <a:pt x="310" y="1743"/>
                  </a:lnTo>
                  <a:lnTo>
                    <a:pt x="1292" y="1272"/>
                  </a:lnTo>
                  <a:cubicBezTo>
                    <a:pt x="1292" y="1272"/>
                    <a:pt x="841" y="208"/>
                    <a:pt x="446" y="77"/>
                  </a:cubicBezTo>
                  <a:cubicBezTo>
                    <a:pt x="436" y="77"/>
                    <a:pt x="50" y="0"/>
                    <a:pt x="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21e45caa9d9_0_12"/>
            <p:cNvSpPr/>
            <p:nvPr/>
          </p:nvSpPr>
          <p:spPr>
            <a:xfrm>
              <a:off x="2198930" y="1916333"/>
              <a:ext cx="290875" cy="103982"/>
            </a:xfrm>
            <a:custGeom>
              <a:rect b="b" l="l" r="r" t="t"/>
              <a:pathLst>
                <a:path extrusionOk="0" h="913" w="2554">
                  <a:moveTo>
                    <a:pt x="436" y="183"/>
                  </a:moveTo>
                  <a:lnTo>
                    <a:pt x="46" y="133"/>
                  </a:lnTo>
                  <a:cubicBezTo>
                    <a:pt x="20" y="168"/>
                    <a:pt x="0" y="209"/>
                    <a:pt x="36" y="244"/>
                  </a:cubicBezTo>
                  <a:lnTo>
                    <a:pt x="36" y="244"/>
                  </a:lnTo>
                  <a:cubicBezTo>
                    <a:pt x="61" y="274"/>
                    <a:pt x="96" y="290"/>
                    <a:pt x="127" y="310"/>
                  </a:cubicBezTo>
                  <a:lnTo>
                    <a:pt x="127" y="310"/>
                  </a:lnTo>
                  <a:cubicBezTo>
                    <a:pt x="137" y="320"/>
                    <a:pt x="213" y="366"/>
                    <a:pt x="213" y="381"/>
                  </a:cubicBezTo>
                  <a:lnTo>
                    <a:pt x="213" y="381"/>
                  </a:lnTo>
                  <a:cubicBezTo>
                    <a:pt x="213" y="431"/>
                    <a:pt x="193" y="467"/>
                    <a:pt x="238" y="502"/>
                  </a:cubicBezTo>
                  <a:lnTo>
                    <a:pt x="238" y="502"/>
                  </a:lnTo>
                  <a:cubicBezTo>
                    <a:pt x="269" y="523"/>
                    <a:pt x="299" y="543"/>
                    <a:pt x="309" y="578"/>
                  </a:cubicBezTo>
                  <a:lnTo>
                    <a:pt x="309" y="578"/>
                  </a:lnTo>
                  <a:cubicBezTo>
                    <a:pt x="329" y="629"/>
                    <a:pt x="299" y="670"/>
                    <a:pt x="329" y="720"/>
                  </a:cubicBezTo>
                  <a:lnTo>
                    <a:pt x="329" y="720"/>
                  </a:lnTo>
                  <a:cubicBezTo>
                    <a:pt x="350" y="756"/>
                    <a:pt x="395" y="811"/>
                    <a:pt x="441" y="806"/>
                  </a:cubicBezTo>
                  <a:lnTo>
                    <a:pt x="441" y="806"/>
                  </a:lnTo>
                  <a:cubicBezTo>
                    <a:pt x="441" y="806"/>
                    <a:pt x="826" y="715"/>
                    <a:pt x="826" y="715"/>
                  </a:cubicBezTo>
                  <a:lnTo>
                    <a:pt x="826" y="715"/>
                  </a:lnTo>
                  <a:cubicBezTo>
                    <a:pt x="912" y="700"/>
                    <a:pt x="1034" y="735"/>
                    <a:pt x="1125" y="746"/>
                  </a:cubicBezTo>
                  <a:lnTo>
                    <a:pt x="1125" y="746"/>
                  </a:lnTo>
                  <a:cubicBezTo>
                    <a:pt x="1221" y="756"/>
                    <a:pt x="1322" y="771"/>
                    <a:pt x="1419" y="786"/>
                  </a:cubicBezTo>
                  <a:lnTo>
                    <a:pt x="1419" y="786"/>
                  </a:lnTo>
                  <a:cubicBezTo>
                    <a:pt x="1662" y="822"/>
                    <a:pt x="1905" y="913"/>
                    <a:pt x="2148" y="832"/>
                  </a:cubicBezTo>
                  <a:lnTo>
                    <a:pt x="2148" y="832"/>
                  </a:lnTo>
                  <a:cubicBezTo>
                    <a:pt x="2325" y="776"/>
                    <a:pt x="2553" y="624"/>
                    <a:pt x="2477" y="396"/>
                  </a:cubicBezTo>
                  <a:lnTo>
                    <a:pt x="2477" y="396"/>
                  </a:lnTo>
                  <a:cubicBezTo>
                    <a:pt x="2437" y="274"/>
                    <a:pt x="2300" y="138"/>
                    <a:pt x="2178" y="128"/>
                  </a:cubicBezTo>
                  <a:lnTo>
                    <a:pt x="2178" y="128"/>
                  </a:lnTo>
                  <a:cubicBezTo>
                    <a:pt x="1905" y="112"/>
                    <a:pt x="836" y="229"/>
                    <a:pt x="836" y="229"/>
                  </a:cubicBezTo>
                  <a:lnTo>
                    <a:pt x="836" y="229"/>
                  </a:lnTo>
                  <a:lnTo>
                    <a:pt x="618" y="112"/>
                  </a:lnTo>
                  <a:lnTo>
                    <a:pt x="446" y="1"/>
                  </a:lnTo>
                  <a:cubicBezTo>
                    <a:pt x="446" y="1"/>
                    <a:pt x="431" y="112"/>
                    <a:pt x="436" y="183"/>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21e45caa9d9_0_12"/>
            <p:cNvSpPr/>
            <p:nvPr/>
          </p:nvSpPr>
          <p:spPr>
            <a:xfrm>
              <a:off x="1832548" y="1916333"/>
              <a:ext cx="290875" cy="103982"/>
            </a:xfrm>
            <a:custGeom>
              <a:rect b="b" l="l" r="r" t="t"/>
              <a:pathLst>
                <a:path extrusionOk="0" h="913" w="2554">
                  <a:moveTo>
                    <a:pt x="1936" y="112"/>
                  </a:moveTo>
                  <a:lnTo>
                    <a:pt x="1718" y="229"/>
                  </a:lnTo>
                  <a:cubicBezTo>
                    <a:pt x="1718" y="229"/>
                    <a:pt x="644" y="112"/>
                    <a:pt x="370" y="128"/>
                  </a:cubicBezTo>
                  <a:lnTo>
                    <a:pt x="370" y="128"/>
                  </a:lnTo>
                  <a:cubicBezTo>
                    <a:pt x="254" y="138"/>
                    <a:pt x="117" y="274"/>
                    <a:pt x="77" y="396"/>
                  </a:cubicBezTo>
                  <a:lnTo>
                    <a:pt x="77" y="396"/>
                  </a:lnTo>
                  <a:cubicBezTo>
                    <a:pt x="1" y="624"/>
                    <a:pt x="228" y="776"/>
                    <a:pt x="406" y="832"/>
                  </a:cubicBezTo>
                  <a:lnTo>
                    <a:pt x="406" y="832"/>
                  </a:lnTo>
                  <a:cubicBezTo>
                    <a:pt x="649" y="913"/>
                    <a:pt x="887" y="822"/>
                    <a:pt x="1130" y="786"/>
                  </a:cubicBezTo>
                  <a:lnTo>
                    <a:pt x="1130" y="786"/>
                  </a:lnTo>
                  <a:cubicBezTo>
                    <a:pt x="1231" y="771"/>
                    <a:pt x="1328" y="756"/>
                    <a:pt x="1429" y="746"/>
                  </a:cubicBezTo>
                  <a:lnTo>
                    <a:pt x="1429" y="746"/>
                  </a:lnTo>
                  <a:cubicBezTo>
                    <a:pt x="1520" y="735"/>
                    <a:pt x="1637" y="700"/>
                    <a:pt x="1728" y="715"/>
                  </a:cubicBezTo>
                  <a:lnTo>
                    <a:pt x="1728" y="715"/>
                  </a:lnTo>
                  <a:cubicBezTo>
                    <a:pt x="1728" y="715"/>
                    <a:pt x="2113" y="806"/>
                    <a:pt x="2113" y="806"/>
                  </a:cubicBezTo>
                  <a:lnTo>
                    <a:pt x="2113" y="806"/>
                  </a:lnTo>
                  <a:cubicBezTo>
                    <a:pt x="2158" y="811"/>
                    <a:pt x="2204" y="756"/>
                    <a:pt x="2224" y="720"/>
                  </a:cubicBezTo>
                  <a:lnTo>
                    <a:pt x="2224" y="720"/>
                  </a:lnTo>
                  <a:cubicBezTo>
                    <a:pt x="2255" y="670"/>
                    <a:pt x="2224" y="629"/>
                    <a:pt x="2240" y="578"/>
                  </a:cubicBezTo>
                  <a:lnTo>
                    <a:pt x="2240" y="578"/>
                  </a:lnTo>
                  <a:cubicBezTo>
                    <a:pt x="2250" y="543"/>
                    <a:pt x="2285" y="523"/>
                    <a:pt x="2316" y="502"/>
                  </a:cubicBezTo>
                  <a:lnTo>
                    <a:pt x="2316" y="502"/>
                  </a:lnTo>
                  <a:cubicBezTo>
                    <a:pt x="2361" y="467"/>
                    <a:pt x="2341" y="431"/>
                    <a:pt x="2336" y="381"/>
                  </a:cubicBezTo>
                  <a:lnTo>
                    <a:pt x="2336" y="381"/>
                  </a:lnTo>
                  <a:cubicBezTo>
                    <a:pt x="2336" y="366"/>
                    <a:pt x="2417" y="320"/>
                    <a:pt x="2422" y="310"/>
                  </a:cubicBezTo>
                  <a:lnTo>
                    <a:pt x="2422" y="310"/>
                  </a:lnTo>
                  <a:cubicBezTo>
                    <a:pt x="2452" y="290"/>
                    <a:pt x="2493" y="274"/>
                    <a:pt x="2518" y="244"/>
                  </a:cubicBezTo>
                  <a:lnTo>
                    <a:pt x="2518" y="244"/>
                  </a:lnTo>
                  <a:cubicBezTo>
                    <a:pt x="2554" y="209"/>
                    <a:pt x="2528" y="168"/>
                    <a:pt x="2508" y="133"/>
                  </a:cubicBezTo>
                  <a:lnTo>
                    <a:pt x="2508" y="133"/>
                  </a:lnTo>
                  <a:lnTo>
                    <a:pt x="2118" y="183"/>
                  </a:lnTo>
                  <a:cubicBezTo>
                    <a:pt x="2118" y="112"/>
                    <a:pt x="2108" y="1"/>
                    <a:pt x="2108" y="1"/>
                  </a:cubicBezTo>
                  <a:lnTo>
                    <a:pt x="2108" y="1"/>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1e6b3a4d99_0_0"/>
          <p:cNvSpPr txBox="1"/>
          <p:nvPr>
            <p:ph type="title"/>
          </p:nvPr>
        </p:nvSpPr>
        <p:spPr>
          <a:xfrm>
            <a:off x="328025" y="210775"/>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Fake CSV</a:t>
            </a:r>
            <a:endParaRPr/>
          </a:p>
        </p:txBody>
      </p:sp>
      <p:pic>
        <p:nvPicPr>
          <p:cNvPr id="354" name="Google Shape;354;g21e6b3a4d99_0_0"/>
          <p:cNvPicPr preferRelativeResize="0"/>
          <p:nvPr/>
        </p:nvPicPr>
        <p:blipFill>
          <a:blip r:embed="rId3">
            <a:alphaModFix/>
          </a:blip>
          <a:stretch>
            <a:fillRect/>
          </a:stretch>
        </p:blipFill>
        <p:spPr>
          <a:xfrm>
            <a:off x="457200" y="2890602"/>
            <a:ext cx="6818339" cy="2053523"/>
          </a:xfrm>
          <a:prstGeom prst="rect">
            <a:avLst/>
          </a:prstGeom>
          <a:noFill/>
          <a:ln>
            <a:noFill/>
          </a:ln>
        </p:spPr>
      </p:pic>
      <p:pic>
        <p:nvPicPr>
          <p:cNvPr id="355" name="Google Shape;355;g21e6b3a4d99_0_0"/>
          <p:cNvPicPr preferRelativeResize="0"/>
          <p:nvPr/>
        </p:nvPicPr>
        <p:blipFill>
          <a:blip r:embed="rId4">
            <a:alphaModFix/>
          </a:blip>
          <a:stretch>
            <a:fillRect/>
          </a:stretch>
        </p:blipFill>
        <p:spPr>
          <a:xfrm>
            <a:off x="457200" y="869260"/>
            <a:ext cx="6818350" cy="1774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21e6b3a4d99_0_11"/>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True CSV</a:t>
            </a:r>
            <a:endParaRPr/>
          </a:p>
        </p:txBody>
      </p:sp>
      <p:pic>
        <p:nvPicPr>
          <p:cNvPr id="361" name="Google Shape;361;g21e6b3a4d99_0_11"/>
          <p:cNvPicPr preferRelativeResize="0"/>
          <p:nvPr/>
        </p:nvPicPr>
        <p:blipFill>
          <a:blip r:embed="rId3">
            <a:alphaModFix/>
          </a:blip>
          <a:stretch>
            <a:fillRect/>
          </a:stretch>
        </p:blipFill>
        <p:spPr>
          <a:xfrm>
            <a:off x="152400" y="924125"/>
            <a:ext cx="7398452" cy="1942650"/>
          </a:xfrm>
          <a:prstGeom prst="rect">
            <a:avLst/>
          </a:prstGeom>
          <a:noFill/>
          <a:ln>
            <a:noFill/>
          </a:ln>
        </p:spPr>
      </p:pic>
      <p:pic>
        <p:nvPicPr>
          <p:cNvPr id="362" name="Google Shape;362;g21e6b3a4d99_0_11"/>
          <p:cNvPicPr preferRelativeResize="0"/>
          <p:nvPr/>
        </p:nvPicPr>
        <p:blipFill>
          <a:blip r:embed="rId4">
            <a:alphaModFix/>
          </a:blip>
          <a:stretch>
            <a:fillRect/>
          </a:stretch>
        </p:blipFill>
        <p:spPr>
          <a:xfrm>
            <a:off x="152400" y="2962675"/>
            <a:ext cx="7468898" cy="1893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1e6b3a4d99_0_18"/>
          <p:cNvSpPr txBox="1"/>
          <p:nvPr>
            <p:ph type="title"/>
          </p:nvPr>
        </p:nvSpPr>
        <p:spPr>
          <a:xfrm>
            <a:off x="457200" y="41040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Merging the two Datasets</a:t>
            </a:r>
            <a:endParaRPr/>
          </a:p>
          <a:p>
            <a:pPr indent="0" lvl="0" marL="0" rtl="0" algn="l">
              <a:spcBef>
                <a:spcPts val="0"/>
              </a:spcBef>
              <a:spcAft>
                <a:spcPts val="0"/>
              </a:spcAft>
              <a:buNone/>
            </a:pPr>
            <a:r>
              <a:t/>
            </a:r>
            <a:endParaRPr/>
          </a:p>
        </p:txBody>
      </p:sp>
      <p:pic>
        <p:nvPicPr>
          <p:cNvPr id="368" name="Google Shape;368;g21e6b3a4d99_0_18"/>
          <p:cNvPicPr preferRelativeResize="0"/>
          <p:nvPr/>
        </p:nvPicPr>
        <p:blipFill>
          <a:blip r:embed="rId3">
            <a:alphaModFix/>
          </a:blip>
          <a:stretch>
            <a:fillRect/>
          </a:stretch>
        </p:blipFill>
        <p:spPr>
          <a:xfrm>
            <a:off x="0" y="1363385"/>
            <a:ext cx="9143999" cy="26755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1dbf9bf98d_2_0"/>
          <p:cNvSpPr txBox="1"/>
          <p:nvPr>
            <p:ph type="title"/>
          </p:nvPr>
        </p:nvSpPr>
        <p:spPr>
          <a:xfrm>
            <a:off x="4712800" y="1632900"/>
            <a:ext cx="3474600" cy="18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t>Data </a:t>
            </a:r>
            <a:endParaRPr sz="4700"/>
          </a:p>
          <a:p>
            <a:pPr indent="0" lvl="0" marL="0" rtl="0" algn="ctr">
              <a:spcBef>
                <a:spcPts val="0"/>
              </a:spcBef>
              <a:spcAft>
                <a:spcPts val="0"/>
              </a:spcAft>
              <a:buNone/>
            </a:pPr>
            <a:r>
              <a:rPr lang="en" sz="4700"/>
              <a:t>Preprocessing</a:t>
            </a:r>
            <a:endParaRPr sz="4700"/>
          </a:p>
        </p:txBody>
      </p:sp>
      <p:grpSp>
        <p:nvGrpSpPr>
          <p:cNvPr id="374" name="Google Shape;374;g21dbf9bf98d_2_0"/>
          <p:cNvGrpSpPr/>
          <p:nvPr/>
        </p:nvGrpSpPr>
        <p:grpSpPr>
          <a:xfrm>
            <a:off x="481150" y="1007775"/>
            <a:ext cx="3419971" cy="3737900"/>
            <a:chOff x="481150" y="1007775"/>
            <a:chExt cx="3419971" cy="3737900"/>
          </a:xfrm>
        </p:grpSpPr>
        <p:sp>
          <p:nvSpPr>
            <p:cNvPr id="375" name="Google Shape;375;g21dbf9bf98d_2_0"/>
            <p:cNvSpPr/>
            <p:nvPr/>
          </p:nvSpPr>
          <p:spPr>
            <a:xfrm>
              <a:off x="481150" y="1007775"/>
              <a:ext cx="3419971" cy="3671041"/>
            </a:xfrm>
            <a:custGeom>
              <a:rect b="b" l="l" r="r" t="t"/>
              <a:pathLst>
                <a:path extrusionOk="0" h="24400" w="19174">
                  <a:moveTo>
                    <a:pt x="9952" y="0"/>
                  </a:moveTo>
                  <a:cubicBezTo>
                    <a:pt x="7821" y="0"/>
                    <a:pt x="5443" y="831"/>
                    <a:pt x="3293" y="2784"/>
                  </a:cubicBezTo>
                  <a:cubicBezTo>
                    <a:pt x="1839" y="4101"/>
                    <a:pt x="1104" y="6300"/>
                    <a:pt x="1044" y="8402"/>
                  </a:cubicBezTo>
                  <a:cubicBezTo>
                    <a:pt x="978" y="10469"/>
                    <a:pt x="1621" y="12556"/>
                    <a:pt x="1180" y="14567"/>
                  </a:cubicBezTo>
                  <a:cubicBezTo>
                    <a:pt x="947" y="15610"/>
                    <a:pt x="436" y="16567"/>
                    <a:pt x="284" y="17626"/>
                  </a:cubicBezTo>
                  <a:cubicBezTo>
                    <a:pt x="0" y="19607"/>
                    <a:pt x="1059" y="21577"/>
                    <a:pt x="2518" y="22666"/>
                  </a:cubicBezTo>
                  <a:cubicBezTo>
                    <a:pt x="3977" y="23750"/>
                    <a:pt x="5765" y="24105"/>
                    <a:pt x="7507" y="24282"/>
                  </a:cubicBezTo>
                  <a:cubicBezTo>
                    <a:pt x="8212" y="24354"/>
                    <a:pt x="8922" y="24400"/>
                    <a:pt x="9631" y="24400"/>
                  </a:cubicBezTo>
                  <a:cubicBezTo>
                    <a:pt x="10875" y="24400"/>
                    <a:pt x="12116" y="24259"/>
                    <a:pt x="13312" y="23872"/>
                  </a:cubicBezTo>
                  <a:cubicBezTo>
                    <a:pt x="15197" y="23264"/>
                    <a:pt x="16975" y="21988"/>
                    <a:pt x="18003" y="20078"/>
                  </a:cubicBezTo>
                  <a:cubicBezTo>
                    <a:pt x="19026" y="18173"/>
                    <a:pt x="19173" y="15595"/>
                    <a:pt x="18089" y="13766"/>
                  </a:cubicBezTo>
                  <a:cubicBezTo>
                    <a:pt x="17203" y="12267"/>
                    <a:pt x="15567" y="11264"/>
                    <a:pt x="15268" y="9481"/>
                  </a:cubicBezTo>
                  <a:cubicBezTo>
                    <a:pt x="14928" y="7449"/>
                    <a:pt x="16722" y="5216"/>
                    <a:pt x="15886" y="3392"/>
                  </a:cubicBezTo>
                  <a:cubicBezTo>
                    <a:pt x="14944" y="1327"/>
                    <a:pt x="12646" y="0"/>
                    <a:pt x="99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21dbf9bf98d_2_0"/>
            <p:cNvSpPr/>
            <p:nvPr/>
          </p:nvSpPr>
          <p:spPr>
            <a:xfrm>
              <a:off x="769843" y="4667091"/>
              <a:ext cx="2778451" cy="78584"/>
            </a:xfrm>
            <a:custGeom>
              <a:rect b="b" l="l" r="r" t="t"/>
              <a:pathLst>
                <a:path extrusionOk="0" h="690" w="31418">
                  <a:moveTo>
                    <a:pt x="264" y="0"/>
                  </a:moveTo>
                  <a:cubicBezTo>
                    <a:pt x="117" y="0"/>
                    <a:pt x="1" y="158"/>
                    <a:pt x="1" y="345"/>
                  </a:cubicBezTo>
                  <a:cubicBezTo>
                    <a:pt x="1" y="537"/>
                    <a:pt x="117" y="689"/>
                    <a:pt x="264" y="689"/>
                  </a:cubicBezTo>
                  <a:lnTo>
                    <a:pt x="31154" y="689"/>
                  </a:lnTo>
                  <a:cubicBezTo>
                    <a:pt x="31301" y="689"/>
                    <a:pt x="31418" y="537"/>
                    <a:pt x="31418" y="345"/>
                  </a:cubicBezTo>
                  <a:cubicBezTo>
                    <a:pt x="31418" y="158"/>
                    <a:pt x="31301" y="0"/>
                    <a:pt x="311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21dbf9bf98d_2_0"/>
            <p:cNvSpPr/>
            <p:nvPr/>
          </p:nvSpPr>
          <p:spPr>
            <a:xfrm>
              <a:off x="1733350" y="2296039"/>
              <a:ext cx="1366224" cy="2402396"/>
            </a:xfrm>
            <a:custGeom>
              <a:rect b="b" l="l" r="r" t="t"/>
              <a:pathLst>
                <a:path extrusionOk="0" h="21094" w="11996">
                  <a:moveTo>
                    <a:pt x="0" y="0"/>
                  </a:moveTo>
                  <a:lnTo>
                    <a:pt x="0" y="21093"/>
                  </a:lnTo>
                  <a:lnTo>
                    <a:pt x="11996" y="21093"/>
                  </a:lnTo>
                  <a:lnTo>
                    <a:pt x="1199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21dbf9bf98d_2_0"/>
            <p:cNvSpPr/>
            <p:nvPr/>
          </p:nvSpPr>
          <p:spPr>
            <a:xfrm>
              <a:off x="1655449" y="2246953"/>
              <a:ext cx="1380119" cy="2451482"/>
            </a:xfrm>
            <a:custGeom>
              <a:rect b="b" l="l" r="r" t="t"/>
              <a:pathLst>
                <a:path extrusionOk="0" h="21525" w="12118">
                  <a:moveTo>
                    <a:pt x="0" y="0"/>
                  </a:moveTo>
                  <a:lnTo>
                    <a:pt x="0" y="21524"/>
                  </a:lnTo>
                  <a:lnTo>
                    <a:pt x="12117" y="21524"/>
                  </a:lnTo>
                  <a:lnTo>
                    <a:pt x="12117" y="487"/>
                  </a:lnTo>
                  <a:cubicBezTo>
                    <a:pt x="12117" y="218"/>
                    <a:pt x="11905" y="0"/>
                    <a:pt x="116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21dbf9bf98d_2_0"/>
            <p:cNvSpPr/>
            <p:nvPr/>
          </p:nvSpPr>
          <p:spPr>
            <a:xfrm>
              <a:off x="1459331" y="2192742"/>
              <a:ext cx="1498906" cy="2505694"/>
            </a:xfrm>
            <a:custGeom>
              <a:rect b="b" l="l" r="r" t="t"/>
              <a:pathLst>
                <a:path extrusionOk="0" h="22001" w="13161">
                  <a:moveTo>
                    <a:pt x="578" y="0"/>
                  </a:moveTo>
                  <a:cubicBezTo>
                    <a:pt x="258" y="0"/>
                    <a:pt x="0" y="259"/>
                    <a:pt x="0" y="578"/>
                  </a:cubicBezTo>
                  <a:lnTo>
                    <a:pt x="0" y="22000"/>
                  </a:lnTo>
                  <a:lnTo>
                    <a:pt x="13160" y="22000"/>
                  </a:lnTo>
                  <a:lnTo>
                    <a:pt x="1316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21dbf9bf98d_2_0"/>
            <p:cNvSpPr/>
            <p:nvPr/>
          </p:nvSpPr>
          <p:spPr>
            <a:xfrm>
              <a:off x="1631760" y="4250600"/>
              <a:ext cx="1139583" cy="308186"/>
            </a:xfrm>
            <a:custGeom>
              <a:rect b="b" l="l" r="r" t="t"/>
              <a:pathLst>
                <a:path extrusionOk="0" h="2706" w="10006">
                  <a:moveTo>
                    <a:pt x="1" y="0"/>
                  </a:moveTo>
                  <a:lnTo>
                    <a:pt x="1" y="2705"/>
                  </a:lnTo>
                  <a:lnTo>
                    <a:pt x="10005" y="2705"/>
                  </a:lnTo>
                  <a:lnTo>
                    <a:pt x="100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21dbf9bf98d_2_0"/>
            <p:cNvSpPr/>
            <p:nvPr/>
          </p:nvSpPr>
          <p:spPr>
            <a:xfrm>
              <a:off x="2105996" y="3635600"/>
              <a:ext cx="665345" cy="534258"/>
            </a:xfrm>
            <a:custGeom>
              <a:rect b="b" l="l" r="r" t="t"/>
              <a:pathLst>
                <a:path extrusionOk="0" h="4691" w="5842">
                  <a:moveTo>
                    <a:pt x="1" y="0"/>
                  </a:moveTo>
                  <a:lnTo>
                    <a:pt x="1" y="4691"/>
                  </a:lnTo>
                  <a:lnTo>
                    <a:pt x="5841" y="4691"/>
                  </a:lnTo>
                  <a:lnTo>
                    <a:pt x="584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21dbf9bf98d_2_0"/>
            <p:cNvSpPr/>
            <p:nvPr/>
          </p:nvSpPr>
          <p:spPr>
            <a:xfrm>
              <a:off x="1611032" y="2424050"/>
              <a:ext cx="253405" cy="285750"/>
            </a:xfrm>
            <a:custGeom>
              <a:rect b="b" l="l" r="r" t="t"/>
              <a:pathLst>
                <a:path extrusionOk="0" h="2509" w="2225">
                  <a:moveTo>
                    <a:pt x="0" y="1"/>
                  </a:moveTo>
                  <a:lnTo>
                    <a:pt x="0" y="2508"/>
                  </a:lnTo>
                  <a:lnTo>
                    <a:pt x="477" y="2508"/>
                  </a:lnTo>
                  <a:lnTo>
                    <a:pt x="477" y="1328"/>
                  </a:lnTo>
                  <a:cubicBezTo>
                    <a:pt x="477" y="1186"/>
                    <a:pt x="461" y="948"/>
                    <a:pt x="441" y="614"/>
                  </a:cubicBezTo>
                  <a:lnTo>
                    <a:pt x="456" y="614"/>
                  </a:lnTo>
                  <a:lnTo>
                    <a:pt x="1545" y="2508"/>
                  </a:lnTo>
                  <a:lnTo>
                    <a:pt x="2224" y="2508"/>
                  </a:lnTo>
                  <a:lnTo>
                    <a:pt x="2224" y="1"/>
                  </a:lnTo>
                  <a:lnTo>
                    <a:pt x="1743" y="1"/>
                  </a:lnTo>
                  <a:lnTo>
                    <a:pt x="1743" y="1186"/>
                  </a:lnTo>
                  <a:cubicBezTo>
                    <a:pt x="1743" y="1323"/>
                    <a:pt x="1753" y="1551"/>
                    <a:pt x="1768" y="1880"/>
                  </a:cubicBezTo>
                  <a:lnTo>
                    <a:pt x="1758" y="1880"/>
                  </a:lnTo>
                  <a:lnTo>
                    <a:pt x="66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21dbf9bf98d_2_0"/>
            <p:cNvSpPr/>
            <p:nvPr/>
          </p:nvSpPr>
          <p:spPr>
            <a:xfrm>
              <a:off x="1967507" y="2424050"/>
              <a:ext cx="164571" cy="285750"/>
            </a:xfrm>
            <a:custGeom>
              <a:rect b="b" l="l" r="r" t="t"/>
              <a:pathLst>
                <a:path extrusionOk="0" h="2509" w="1445">
                  <a:moveTo>
                    <a:pt x="1" y="1"/>
                  </a:moveTo>
                  <a:lnTo>
                    <a:pt x="1" y="2508"/>
                  </a:lnTo>
                  <a:lnTo>
                    <a:pt x="1445" y="2508"/>
                  </a:lnTo>
                  <a:lnTo>
                    <a:pt x="1445" y="2067"/>
                  </a:lnTo>
                  <a:lnTo>
                    <a:pt x="533" y="2067"/>
                  </a:lnTo>
                  <a:lnTo>
                    <a:pt x="533" y="1424"/>
                  </a:lnTo>
                  <a:lnTo>
                    <a:pt x="1384" y="1424"/>
                  </a:lnTo>
                  <a:lnTo>
                    <a:pt x="1384" y="988"/>
                  </a:lnTo>
                  <a:lnTo>
                    <a:pt x="533" y="988"/>
                  </a:lnTo>
                  <a:lnTo>
                    <a:pt x="533" y="436"/>
                  </a:lnTo>
                  <a:lnTo>
                    <a:pt x="1445" y="436"/>
                  </a:lnTo>
                  <a:lnTo>
                    <a:pt x="14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21dbf9bf98d_2_0"/>
            <p:cNvSpPr/>
            <p:nvPr/>
          </p:nvSpPr>
          <p:spPr>
            <a:xfrm>
              <a:off x="2187883" y="2424050"/>
              <a:ext cx="386087" cy="285750"/>
            </a:xfrm>
            <a:custGeom>
              <a:rect b="b" l="l" r="r" t="t"/>
              <a:pathLst>
                <a:path extrusionOk="0" h="2509" w="3390">
                  <a:moveTo>
                    <a:pt x="1" y="1"/>
                  </a:moveTo>
                  <a:lnTo>
                    <a:pt x="639" y="2508"/>
                  </a:lnTo>
                  <a:lnTo>
                    <a:pt x="1242" y="2508"/>
                  </a:lnTo>
                  <a:lnTo>
                    <a:pt x="1576" y="1196"/>
                  </a:lnTo>
                  <a:cubicBezTo>
                    <a:pt x="1592" y="1135"/>
                    <a:pt x="1617" y="1039"/>
                    <a:pt x="1642" y="902"/>
                  </a:cubicBezTo>
                  <a:cubicBezTo>
                    <a:pt x="1668" y="765"/>
                    <a:pt x="1688" y="664"/>
                    <a:pt x="1693" y="603"/>
                  </a:cubicBezTo>
                  <a:cubicBezTo>
                    <a:pt x="1698" y="654"/>
                    <a:pt x="1713" y="755"/>
                    <a:pt x="1743" y="902"/>
                  </a:cubicBezTo>
                  <a:cubicBezTo>
                    <a:pt x="1774" y="1049"/>
                    <a:pt x="1799" y="1145"/>
                    <a:pt x="1809" y="1191"/>
                  </a:cubicBezTo>
                  <a:lnTo>
                    <a:pt x="2149" y="2508"/>
                  </a:lnTo>
                  <a:lnTo>
                    <a:pt x="2752" y="2508"/>
                  </a:lnTo>
                  <a:lnTo>
                    <a:pt x="3390" y="1"/>
                  </a:lnTo>
                  <a:lnTo>
                    <a:pt x="2868" y="1"/>
                  </a:lnTo>
                  <a:lnTo>
                    <a:pt x="2549" y="1368"/>
                  </a:lnTo>
                  <a:cubicBezTo>
                    <a:pt x="2529" y="1449"/>
                    <a:pt x="2508" y="1561"/>
                    <a:pt x="2483" y="1692"/>
                  </a:cubicBezTo>
                  <a:cubicBezTo>
                    <a:pt x="2458" y="1824"/>
                    <a:pt x="2437" y="1936"/>
                    <a:pt x="2427" y="2027"/>
                  </a:cubicBezTo>
                  <a:cubicBezTo>
                    <a:pt x="2412" y="1931"/>
                    <a:pt x="2397" y="1824"/>
                    <a:pt x="2372" y="1692"/>
                  </a:cubicBezTo>
                  <a:cubicBezTo>
                    <a:pt x="2346" y="1566"/>
                    <a:pt x="2326" y="1470"/>
                    <a:pt x="2311" y="1404"/>
                  </a:cubicBezTo>
                  <a:lnTo>
                    <a:pt x="1946" y="1"/>
                  </a:lnTo>
                  <a:lnTo>
                    <a:pt x="1445" y="1"/>
                  </a:lnTo>
                  <a:lnTo>
                    <a:pt x="1080" y="1404"/>
                  </a:lnTo>
                  <a:cubicBezTo>
                    <a:pt x="1060" y="1480"/>
                    <a:pt x="1034" y="1586"/>
                    <a:pt x="1009" y="1723"/>
                  </a:cubicBezTo>
                  <a:cubicBezTo>
                    <a:pt x="984" y="1860"/>
                    <a:pt x="968" y="1961"/>
                    <a:pt x="963" y="2027"/>
                  </a:cubicBezTo>
                  <a:cubicBezTo>
                    <a:pt x="938" y="1839"/>
                    <a:pt x="898" y="1622"/>
                    <a:pt x="842" y="1368"/>
                  </a:cubicBezTo>
                  <a:lnTo>
                    <a:pt x="52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21dbf9bf98d_2_0"/>
            <p:cNvSpPr/>
            <p:nvPr/>
          </p:nvSpPr>
          <p:spPr>
            <a:xfrm>
              <a:off x="2624650" y="2420064"/>
              <a:ext cx="185868" cy="293722"/>
            </a:xfrm>
            <a:custGeom>
              <a:rect b="b" l="l" r="r" t="t"/>
              <a:pathLst>
                <a:path extrusionOk="0" h="2579" w="1632">
                  <a:moveTo>
                    <a:pt x="877" y="0"/>
                  </a:moveTo>
                  <a:cubicBezTo>
                    <a:pt x="614" y="0"/>
                    <a:pt x="401" y="66"/>
                    <a:pt x="254" y="193"/>
                  </a:cubicBezTo>
                  <a:cubicBezTo>
                    <a:pt x="102" y="319"/>
                    <a:pt x="26" y="491"/>
                    <a:pt x="26" y="714"/>
                  </a:cubicBezTo>
                  <a:cubicBezTo>
                    <a:pt x="26" y="831"/>
                    <a:pt x="51" y="932"/>
                    <a:pt x="97" y="1023"/>
                  </a:cubicBezTo>
                  <a:cubicBezTo>
                    <a:pt x="142" y="1109"/>
                    <a:pt x="203" y="1185"/>
                    <a:pt x="279" y="1251"/>
                  </a:cubicBezTo>
                  <a:cubicBezTo>
                    <a:pt x="355" y="1317"/>
                    <a:pt x="472" y="1388"/>
                    <a:pt x="624" y="1459"/>
                  </a:cubicBezTo>
                  <a:cubicBezTo>
                    <a:pt x="786" y="1540"/>
                    <a:pt x="897" y="1596"/>
                    <a:pt x="948" y="1631"/>
                  </a:cubicBezTo>
                  <a:cubicBezTo>
                    <a:pt x="1004" y="1667"/>
                    <a:pt x="1044" y="1702"/>
                    <a:pt x="1069" y="1743"/>
                  </a:cubicBezTo>
                  <a:cubicBezTo>
                    <a:pt x="1095" y="1778"/>
                    <a:pt x="1110" y="1824"/>
                    <a:pt x="1110" y="1874"/>
                  </a:cubicBezTo>
                  <a:cubicBezTo>
                    <a:pt x="1110" y="1960"/>
                    <a:pt x="1080" y="2026"/>
                    <a:pt x="1019" y="2072"/>
                  </a:cubicBezTo>
                  <a:cubicBezTo>
                    <a:pt x="953" y="2118"/>
                    <a:pt x="867" y="2138"/>
                    <a:pt x="750" y="2138"/>
                  </a:cubicBezTo>
                  <a:cubicBezTo>
                    <a:pt x="654" y="2138"/>
                    <a:pt x="543" y="2123"/>
                    <a:pt x="426" y="2092"/>
                  </a:cubicBezTo>
                  <a:cubicBezTo>
                    <a:pt x="310" y="2062"/>
                    <a:pt x="168" y="2006"/>
                    <a:pt x="1" y="1930"/>
                  </a:cubicBezTo>
                  <a:lnTo>
                    <a:pt x="1" y="2427"/>
                  </a:lnTo>
                  <a:cubicBezTo>
                    <a:pt x="203" y="2528"/>
                    <a:pt x="441" y="2578"/>
                    <a:pt x="710" y="2578"/>
                  </a:cubicBezTo>
                  <a:cubicBezTo>
                    <a:pt x="999" y="2578"/>
                    <a:pt x="1226" y="2513"/>
                    <a:pt x="1389" y="2381"/>
                  </a:cubicBezTo>
                  <a:cubicBezTo>
                    <a:pt x="1551" y="2249"/>
                    <a:pt x="1632" y="2072"/>
                    <a:pt x="1632" y="1844"/>
                  </a:cubicBezTo>
                  <a:cubicBezTo>
                    <a:pt x="1632" y="1682"/>
                    <a:pt x="1586" y="1545"/>
                    <a:pt x="1500" y="1434"/>
                  </a:cubicBezTo>
                  <a:cubicBezTo>
                    <a:pt x="1414" y="1322"/>
                    <a:pt x="1252" y="1206"/>
                    <a:pt x="1019" y="1094"/>
                  </a:cubicBezTo>
                  <a:cubicBezTo>
                    <a:pt x="841" y="1013"/>
                    <a:pt x="730" y="952"/>
                    <a:pt x="684" y="922"/>
                  </a:cubicBezTo>
                  <a:cubicBezTo>
                    <a:pt x="634" y="887"/>
                    <a:pt x="603" y="856"/>
                    <a:pt x="578" y="821"/>
                  </a:cubicBezTo>
                  <a:cubicBezTo>
                    <a:pt x="558" y="785"/>
                    <a:pt x="548" y="745"/>
                    <a:pt x="548" y="694"/>
                  </a:cubicBezTo>
                  <a:cubicBezTo>
                    <a:pt x="548" y="623"/>
                    <a:pt x="573" y="562"/>
                    <a:pt x="629" y="512"/>
                  </a:cubicBezTo>
                  <a:cubicBezTo>
                    <a:pt x="679" y="466"/>
                    <a:pt x="760" y="441"/>
                    <a:pt x="857" y="441"/>
                  </a:cubicBezTo>
                  <a:cubicBezTo>
                    <a:pt x="943" y="441"/>
                    <a:pt x="1029" y="456"/>
                    <a:pt x="1115" y="476"/>
                  </a:cubicBezTo>
                  <a:cubicBezTo>
                    <a:pt x="1206" y="497"/>
                    <a:pt x="1313" y="537"/>
                    <a:pt x="1449" y="593"/>
                  </a:cubicBezTo>
                  <a:lnTo>
                    <a:pt x="1622" y="177"/>
                  </a:lnTo>
                  <a:cubicBezTo>
                    <a:pt x="1490" y="122"/>
                    <a:pt x="1368" y="76"/>
                    <a:pt x="1247" y="46"/>
                  </a:cubicBezTo>
                  <a:cubicBezTo>
                    <a:pt x="1130" y="15"/>
                    <a:pt x="1009" y="0"/>
                    <a:pt x="87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21dbf9bf98d_2_0"/>
            <p:cNvSpPr/>
            <p:nvPr/>
          </p:nvSpPr>
          <p:spPr>
            <a:xfrm>
              <a:off x="1631760" y="2860244"/>
              <a:ext cx="784702" cy="38723"/>
            </a:xfrm>
            <a:custGeom>
              <a:rect b="b" l="l" r="r" t="t"/>
              <a:pathLst>
                <a:path extrusionOk="0" h="340" w="6890">
                  <a:moveTo>
                    <a:pt x="1" y="0"/>
                  </a:moveTo>
                  <a:lnTo>
                    <a:pt x="1" y="340"/>
                  </a:lnTo>
                  <a:lnTo>
                    <a:pt x="6890" y="340"/>
                  </a:lnTo>
                  <a:lnTo>
                    <a:pt x="689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21dbf9bf98d_2_0"/>
            <p:cNvSpPr/>
            <p:nvPr/>
          </p:nvSpPr>
          <p:spPr>
            <a:xfrm>
              <a:off x="1631760" y="2968097"/>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21dbf9bf98d_2_0"/>
            <p:cNvSpPr/>
            <p:nvPr/>
          </p:nvSpPr>
          <p:spPr>
            <a:xfrm>
              <a:off x="1631760" y="3076519"/>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21dbf9bf98d_2_0"/>
            <p:cNvSpPr/>
            <p:nvPr/>
          </p:nvSpPr>
          <p:spPr>
            <a:xfrm>
              <a:off x="1631760" y="3184372"/>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21dbf9bf98d_2_0"/>
            <p:cNvSpPr/>
            <p:nvPr/>
          </p:nvSpPr>
          <p:spPr>
            <a:xfrm>
              <a:off x="1631760" y="3292908"/>
              <a:ext cx="1139583" cy="38723"/>
            </a:xfrm>
            <a:custGeom>
              <a:rect b="b" l="l" r="r" t="t"/>
              <a:pathLst>
                <a:path extrusionOk="0" h="340" w="10006">
                  <a:moveTo>
                    <a:pt x="1" y="0"/>
                  </a:moveTo>
                  <a:lnTo>
                    <a:pt x="1" y="340"/>
                  </a:lnTo>
                  <a:lnTo>
                    <a:pt x="10005" y="340"/>
                  </a:lnTo>
                  <a:lnTo>
                    <a:pt x="1000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21dbf9bf98d_2_0"/>
            <p:cNvSpPr/>
            <p:nvPr/>
          </p:nvSpPr>
          <p:spPr>
            <a:xfrm>
              <a:off x="1631760" y="3400761"/>
              <a:ext cx="1139583" cy="38723"/>
            </a:xfrm>
            <a:custGeom>
              <a:rect b="b" l="l" r="r" t="t"/>
              <a:pathLst>
                <a:path extrusionOk="0" h="340"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21dbf9bf98d_2_0"/>
            <p:cNvSpPr/>
            <p:nvPr/>
          </p:nvSpPr>
          <p:spPr>
            <a:xfrm>
              <a:off x="1631760" y="3509183"/>
              <a:ext cx="1139583" cy="38836"/>
            </a:xfrm>
            <a:custGeom>
              <a:rect b="b" l="l" r="r" t="t"/>
              <a:pathLst>
                <a:path extrusionOk="0" h="341" w="10006">
                  <a:moveTo>
                    <a:pt x="1" y="1"/>
                  </a:moveTo>
                  <a:lnTo>
                    <a:pt x="1" y="340"/>
                  </a:lnTo>
                  <a:lnTo>
                    <a:pt x="10005" y="340"/>
                  </a:lnTo>
                  <a:lnTo>
                    <a:pt x="1000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21dbf9bf98d_2_0"/>
            <p:cNvSpPr/>
            <p:nvPr/>
          </p:nvSpPr>
          <p:spPr>
            <a:xfrm>
              <a:off x="1631760" y="3630931"/>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21dbf9bf98d_2_0"/>
            <p:cNvSpPr/>
            <p:nvPr/>
          </p:nvSpPr>
          <p:spPr>
            <a:xfrm>
              <a:off x="1631760" y="3750970"/>
              <a:ext cx="337114" cy="37014"/>
            </a:xfrm>
            <a:custGeom>
              <a:rect b="b" l="l" r="r" t="t"/>
              <a:pathLst>
                <a:path extrusionOk="0" h="325" w="2960">
                  <a:moveTo>
                    <a:pt x="1" y="0"/>
                  </a:moveTo>
                  <a:lnTo>
                    <a:pt x="1" y="325"/>
                  </a:lnTo>
                  <a:lnTo>
                    <a:pt x="2959" y="325"/>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21dbf9bf98d_2_0"/>
            <p:cNvSpPr/>
            <p:nvPr/>
          </p:nvSpPr>
          <p:spPr>
            <a:xfrm>
              <a:off x="1631760" y="3871008"/>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21dbf9bf98d_2_0"/>
            <p:cNvSpPr/>
            <p:nvPr/>
          </p:nvSpPr>
          <p:spPr>
            <a:xfrm>
              <a:off x="1631760" y="3990933"/>
              <a:ext cx="337114" cy="37014"/>
            </a:xfrm>
            <a:custGeom>
              <a:rect b="b" l="l" r="r" t="t"/>
              <a:pathLst>
                <a:path extrusionOk="0" h="325" w="2960">
                  <a:moveTo>
                    <a:pt x="1" y="1"/>
                  </a:moveTo>
                  <a:lnTo>
                    <a:pt x="1" y="325"/>
                  </a:lnTo>
                  <a:lnTo>
                    <a:pt x="2959" y="325"/>
                  </a:lnTo>
                  <a:lnTo>
                    <a:pt x="295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21dbf9bf98d_2_0"/>
            <p:cNvSpPr/>
            <p:nvPr/>
          </p:nvSpPr>
          <p:spPr>
            <a:xfrm>
              <a:off x="1631760" y="4110972"/>
              <a:ext cx="337114" cy="37014"/>
            </a:xfrm>
            <a:custGeom>
              <a:rect b="b" l="l" r="r" t="t"/>
              <a:pathLst>
                <a:path extrusionOk="0" h="325" w="2960">
                  <a:moveTo>
                    <a:pt x="1" y="0"/>
                  </a:moveTo>
                  <a:lnTo>
                    <a:pt x="1" y="324"/>
                  </a:lnTo>
                  <a:lnTo>
                    <a:pt x="2959" y="324"/>
                  </a:lnTo>
                  <a:lnTo>
                    <a:pt x="29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21dbf9bf98d_2_0"/>
            <p:cNvSpPr/>
            <p:nvPr/>
          </p:nvSpPr>
          <p:spPr>
            <a:xfrm>
              <a:off x="1841203" y="1727164"/>
              <a:ext cx="173227" cy="272994"/>
            </a:xfrm>
            <a:custGeom>
              <a:rect b="b" l="l" r="r" t="t"/>
              <a:pathLst>
                <a:path extrusionOk="0" h="2397" w="1521">
                  <a:moveTo>
                    <a:pt x="1029" y="31"/>
                  </a:moveTo>
                  <a:cubicBezTo>
                    <a:pt x="1004" y="41"/>
                    <a:pt x="978" y="61"/>
                    <a:pt x="958" y="81"/>
                  </a:cubicBezTo>
                  <a:lnTo>
                    <a:pt x="958" y="81"/>
                  </a:lnTo>
                  <a:cubicBezTo>
                    <a:pt x="938" y="107"/>
                    <a:pt x="917" y="137"/>
                    <a:pt x="897" y="162"/>
                  </a:cubicBezTo>
                  <a:lnTo>
                    <a:pt x="897" y="162"/>
                  </a:lnTo>
                  <a:cubicBezTo>
                    <a:pt x="755" y="355"/>
                    <a:pt x="644" y="563"/>
                    <a:pt x="527" y="770"/>
                  </a:cubicBezTo>
                  <a:lnTo>
                    <a:pt x="527" y="770"/>
                  </a:lnTo>
                  <a:cubicBezTo>
                    <a:pt x="380" y="1044"/>
                    <a:pt x="234" y="1312"/>
                    <a:pt x="122" y="1601"/>
                  </a:cubicBezTo>
                  <a:lnTo>
                    <a:pt x="122" y="1601"/>
                  </a:lnTo>
                  <a:cubicBezTo>
                    <a:pt x="66" y="1743"/>
                    <a:pt x="16" y="1895"/>
                    <a:pt x="6" y="2052"/>
                  </a:cubicBezTo>
                  <a:lnTo>
                    <a:pt x="6" y="2052"/>
                  </a:lnTo>
                  <a:cubicBezTo>
                    <a:pt x="1" y="2128"/>
                    <a:pt x="11" y="2214"/>
                    <a:pt x="51" y="2280"/>
                  </a:cubicBezTo>
                  <a:lnTo>
                    <a:pt x="51" y="2280"/>
                  </a:lnTo>
                  <a:cubicBezTo>
                    <a:pt x="132" y="2396"/>
                    <a:pt x="310" y="2396"/>
                    <a:pt x="426" y="2320"/>
                  </a:cubicBezTo>
                  <a:lnTo>
                    <a:pt x="426" y="2320"/>
                  </a:lnTo>
                  <a:cubicBezTo>
                    <a:pt x="537" y="2244"/>
                    <a:pt x="598" y="2118"/>
                    <a:pt x="664" y="2001"/>
                  </a:cubicBezTo>
                  <a:lnTo>
                    <a:pt x="664" y="2001"/>
                  </a:lnTo>
                  <a:cubicBezTo>
                    <a:pt x="928" y="1550"/>
                    <a:pt x="1155" y="1069"/>
                    <a:pt x="1399" y="603"/>
                  </a:cubicBezTo>
                  <a:lnTo>
                    <a:pt x="1399" y="603"/>
                  </a:lnTo>
                  <a:cubicBezTo>
                    <a:pt x="1439" y="527"/>
                    <a:pt x="1480" y="446"/>
                    <a:pt x="1495" y="355"/>
                  </a:cubicBezTo>
                  <a:lnTo>
                    <a:pt x="1495" y="355"/>
                  </a:lnTo>
                  <a:cubicBezTo>
                    <a:pt x="1520" y="157"/>
                    <a:pt x="1333" y="0"/>
                    <a:pt x="1155" y="0"/>
                  </a:cubicBezTo>
                  <a:lnTo>
                    <a:pt x="1155" y="0"/>
                  </a:lnTo>
                  <a:cubicBezTo>
                    <a:pt x="1110" y="0"/>
                    <a:pt x="1069" y="5"/>
                    <a:pt x="1029" y="31"/>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21dbf9bf98d_2_0"/>
            <p:cNvSpPr/>
            <p:nvPr/>
          </p:nvSpPr>
          <p:spPr>
            <a:xfrm>
              <a:off x="1888467" y="1675800"/>
              <a:ext cx="146690" cy="198624"/>
            </a:xfrm>
            <a:custGeom>
              <a:rect b="b" l="l" r="r" t="t"/>
              <a:pathLst>
                <a:path extrusionOk="0" h="1744" w="1288">
                  <a:moveTo>
                    <a:pt x="1284" y="0"/>
                  </a:moveTo>
                  <a:cubicBezTo>
                    <a:pt x="1238" y="0"/>
                    <a:pt x="852" y="77"/>
                    <a:pt x="842" y="77"/>
                  </a:cubicBezTo>
                  <a:cubicBezTo>
                    <a:pt x="452" y="208"/>
                    <a:pt x="1" y="1272"/>
                    <a:pt x="1" y="1272"/>
                  </a:cubicBezTo>
                  <a:lnTo>
                    <a:pt x="984" y="1743"/>
                  </a:lnTo>
                  <a:lnTo>
                    <a:pt x="1288" y="1"/>
                  </a:lnTo>
                  <a:cubicBezTo>
                    <a:pt x="1287" y="0"/>
                    <a:pt x="1286" y="0"/>
                    <a:pt x="12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21dbf9bf98d_2_0"/>
            <p:cNvSpPr/>
            <p:nvPr/>
          </p:nvSpPr>
          <p:spPr>
            <a:xfrm>
              <a:off x="2355187" y="2585544"/>
              <a:ext cx="1367" cy="5353"/>
            </a:xfrm>
            <a:custGeom>
              <a:rect b="b" l="l" r="r" t="t"/>
              <a:pathLst>
                <a:path extrusionOk="0" h="47" w="12">
                  <a:moveTo>
                    <a:pt x="11" y="1"/>
                  </a:moveTo>
                  <a:lnTo>
                    <a:pt x="11" y="1"/>
                  </a:lnTo>
                  <a:cubicBezTo>
                    <a:pt x="6" y="16"/>
                    <a:pt x="1" y="31"/>
                    <a:pt x="1" y="47"/>
                  </a:cubicBezTo>
                  <a:cubicBezTo>
                    <a:pt x="6" y="31"/>
                    <a:pt x="6" y="16"/>
                    <a:pt x="11" y="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21dbf9bf98d_2_0"/>
            <p:cNvSpPr/>
            <p:nvPr/>
          </p:nvSpPr>
          <p:spPr>
            <a:xfrm>
              <a:off x="2473518" y="2624836"/>
              <a:ext cx="114" cy="114"/>
            </a:xfrm>
            <a:custGeom>
              <a:rect b="b" l="l" r="r" t="t"/>
              <a:pathLst>
                <a:path extrusionOk="0" h="1" w="1">
                  <a:moveTo>
                    <a:pt x="0" y="0"/>
                  </a:moveTo>
                  <a:cubicBezTo>
                    <a:pt x="0" y="0"/>
                    <a:pt x="0" y="0"/>
                    <a:pt x="0" y="0"/>
                  </a:cubicBezTo>
                  <a:cubicBezTo>
                    <a:pt x="0"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1dbf9bf98d_2_0"/>
            <p:cNvSpPr/>
            <p:nvPr/>
          </p:nvSpPr>
          <p:spPr>
            <a:xfrm>
              <a:off x="2468279" y="2623128"/>
              <a:ext cx="2506" cy="1253"/>
            </a:xfrm>
            <a:custGeom>
              <a:rect b="b" l="l" r="r" t="t"/>
              <a:pathLst>
                <a:path extrusionOk="0" h="11" w="22">
                  <a:moveTo>
                    <a:pt x="21" y="10"/>
                  </a:moveTo>
                  <a:cubicBezTo>
                    <a:pt x="16" y="5"/>
                    <a:pt x="11" y="0"/>
                    <a:pt x="1" y="0"/>
                  </a:cubicBezTo>
                  <a:cubicBezTo>
                    <a:pt x="11" y="0"/>
                    <a:pt x="16" y="5"/>
                    <a:pt x="2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1dbf9bf98d_2_0"/>
            <p:cNvSpPr/>
            <p:nvPr/>
          </p:nvSpPr>
          <p:spPr>
            <a:xfrm>
              <a:off x="2501193" y="2618458"/>
              <a:ext cx="1253" cy="1253"/>
            </a:xfrm>
            <a:custGeom>
              <a:rect b="b" l="l" r="r" t="t"/>
              <a:pathLst>
                <a:path extrusionOk="0" h="11" w="11">
                  <a:moveTo>
                    <a:pt x="1" y="11"/>
                  </a:moveTo>
                  <a:cubicBezTo>
                    <a:pt x="6" y="6"/>
                    <a:pt x="6" y="1"/>
                    <a:pt x="11" y="1"/>
                  </a:cubicBezTo>
                  <a:cubicBezTo>
                    <a:pt x="6" y="1"/>
                    <a:pt x="6" y="6"/>
                    <a:pt x="1"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21dbf9bf98d_2_0"/>
            <p:cNvSpPr/>
            <p:nvPr/>
          </p:nvSpPr>
          <p:spPr>
            <a:xfrm>
              <a:off x="2503471" y="2616750"/>
              <a:ext cx="1253" cy="683"/>
            </a:xfrm>
            <a:custGeom>
              <a:rect b="b" l="l" r="r" t="t"/>
              <a:pathLst>
                <a:path extrusionOk="0" h="6" w="11">
                  <a:moveTo>
                    <a:pt x="11" y="0"/>
                  </a:moveTo>
                  <a:cubicBezTo>
                    <a:pt x="6" y="0"/>
                    <a:pt x="6" y="6"/>
                    <a:pt x="1" y="6"/>
                  </a:cubicBezTo>
                  <a:cubicBezTo>
                    <a:pt x="6" y="6"/>
                    <a:pt x="6" y="0"/>
                    <a:pt x="1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21dbf9bf98d_2_0"/>
            <p:cNvSpPr/>
            <p:nvPr/>
          </p:nvSpPr>
          <p:spPr>
            <a:xfrm>
              <a:off x="1837786" y="1997650"/>
              <a:ext cx="647351" cy="209785"/>
            </a:xfrm>
            <a:custGeom>
              <a:rect b="b" l="l" r="r" t="t"/>
              <a:pathLst>
                <a:path extrusionOk="0" h="1842" w="5684">
                  <a:moveTo>
                    <a:pt x="2268" y="1"/>
                  </a:moveTo>
                  <a:cubicBezTo>
                    <a:pt x="1966" y="1"/>
                    <a:pt x="1663" y="107"/>
                    <a:pt x="1383" y="224"/>
                  </a:cubicBezTo>
                  <a:cubicBezTo>
                    <a:pt x="1109" y="335"/>
                    <a:pt x="826" y="432"/>
                    <a:pt x="552" y="553"/>
                  </a:cubicBezTo>
                  <a:cubicBezTo>
                    <a:pt x="390" y="629"/>
                    <a:pt x="157" y="700"/>
                    <a:pt x="71" y="883"/>
                  </a:cubicBezTo>
                  <a:cubicBezTo>
                    <a:pt x="66" y="893"/>
                    <a:pt x="61" y="908"/>
                    <a:pt x="56" y="923"/>
                  </a:cubicBezTo>
                  <a:cubicBezTo>
                    <a:pt x="0" y="1090"/>
                    <a:pt x="76" y="1273"/>
                    <a:pt x="157" y="1414"/>
                  </a:cubicBezTo>
                  <a:cubicBezTo>
                    <a:pt x="208" y="1506"/>
                    <a:pt x="350" y="1754"/>
                    <a:pt x="446" y="1774"/>
                  </a:cubicBezTo>
                  <a:cubicBezTo>
                    <a:pt x="662" y="1822"/>
                    <a:pt x="882" y="1842"/>
                    <a:pt x="1102" y="1842"/>
                  </a:cubicBezTo>
                  <a:cubicBezTo>
                    <a:pt x="1300" y="1842"/>
                    <a:pt x="1498" y="1826"/>
                    <a:pt x="1692" y="1799"/>
                  </a:cubicBezTo>
                  <a:cubicBezTo>
                    <a:pt x="1945" y="1769"/>
                    <a:pt x="2194" y="1723"/>
                    <a:pt x="2442" y="1673"/>
                  </a:cubicBezTo>
                  <a:cubicBezTo>
                    <a:pt x="2568" y="1647"/>
                    <a:pt x="2710" y="1622"/>
                    <a:pt x="2842" y="1577"/>
                  </a:cubicBezTo>
                  <a:cubicBezTo>
                    <a:pt x="2974" y="1622"/>
                    <a:pt x="3121" y="1647"/>
                    <a:pt x="3247" y="1673"/>
                  </a:cubicBezTo>
                  <a:cubicBezTo>
                    <a:pt x="3495" y="1723"/>
                    <a:pt x="3744" y="1769"/>
                    <a:pt x="3992" y="1799"/>
                  </a:cubicBezTo>
                  <a:cubicBezTo>
                    <a:pt x="4189" y="1826"/>
                    <a:pt x="4387" y="1842"/>
                    <a:pt x="4584" y="1842"/>
                  </a:cubicBezTo>
                  <a:cubicBezTo>
                    <a:pt x="4803" y="1842"/>
                    <a:pt x="5022" y="1822"/>
                    <a:pt x="5238" y="1774"/>
                  </a:cubicBezTo>
                  <a:cubicBezTo>
                    <a:pt x="5334" y="1754"/>
                    <a:pt x="5481" y="1506"/>
                    <a:pt x="5527" y="1414"/>
                  </a:cubicBezTo>
                  <a:cubicBezTo>
                    <a:pt x="5613" y="1273"/>
                    <a:pt x="5684" y="1090"/>
                    <a:pt x="5633" y="923"/>
                  </a:cubicBezTo>
                  <a:cubicBezTo>
                    <a:pt x="5628" y="908"/>
                    <a:pt x="5623" y="893"/>
                    <a:pt x="5613" y="883"/>
                  </a:cubicBezTo>
                  <a:cubicBezTo>
                    <a:pt x="5532" y="700"/>
                    <a:pt x="5299" y="629"/>
                    <a:pt x="5137" y="553"/>
                  </a:cubicBezTo>
                  <a:cubicBezTo>
                    <a:pt x="4863" y="432"/>
                    <a:pt x="4579" y="335"/>
                    <a:pt x="4301" y="224"/>
                  </a:cubicBezTo>
                  <a:cubicBezTo>
                    <a:pt x="4021" y="107"/>
                    <a:pt x="3721" y="1"/>
                    <a:pt x="3417" y="1"/>
                  </a:cubicBezTo>
                  <a:cubicBezTo>
                    <a:pt x="3352" y="1"/>
                    <a:pt x="3287" y="6"/>
                    <a:pt x="3222" y="16"/>
                  </a:cubicBezTo>
                  <a:cubicBezTo>
                    <a:pt x="3085" y="37"/>
                    <a:pt x="2958" y="92"/>
                    <a:pt x="2842" y="168"/>
                  </a:cubicBezTo>
                  <a:cubicBezTo>
                    <a:pt x="2730" y="92"/>
                    <a:pt x="2599" y="37"/>
                    <a:pt x="2462" y="16"/>
                  </a:cubicBezTo>
                  <a:cubicBezTo>
                    <a:pt x="2398" y="6"/>
                    <a:pt x="2333" y="1"/>
                    <a:pt x="2268" y="1"/>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21dbf9bf98d_2_0"/>
            <p:cNvSpPr/>
            <p:nvPr/>
          </p:nvSpPr>
          <p:spPr>
            <a:xfrm>
              <a:off x="2009646" y="1641747"/>
              <a:ext cx="309325" cy="406929"/>
            </a:xfrm>
            <a:custGeom>
              <a:rect b="b" l="l" r="r" t="t"/>
              <a:pathLst>
                <a:path extrusionOk="0" h="3573" w="2716">
                  <a:moveTo>
                    <a:pt x="1353" y="1"/>
                  </a:moveTo>
                  <a:cubicBezTo>
                    <a:pt x="690" y="6"/>
                    <a:pt x="1" y="325"/>
                    <a:pt x="1" y="325"/>
                  </a:cubicBezTo>
                  <a:cubicBezTo>
                    <a:pt x="6" y="376"/>
                    <a:pt x="11" y="426"/>
                    <a:pt x="11" y="472"/>
                  </a:cubicBezTo>
                  <a:cubicBezTo>
                    <a:pt x="36" y="847"/>
                    <a:pt x="61" y="1227"/>
                    <a:pt x="87" y="1601"/>
                  </a:cubicBezTo>
                  <a:cubicBezTo>
                    <a:pt x="102" y="1829"/>
                    <a:pt x="117" y="2057"/>
                    <a:pt x="132" y="2290"/>
                  </a:cubicBezTo>
                  <a:cubicBezTo>
                    <a:pt x="148" y="2533"/>
                    <a:pt x="183" y="2746"/>
                    <a:pt x="107" y="2984"/>
                  </a:cubicBezTo>
                  <a:cubicBezTo>
                    <a:pt x="87" y="3060"/>
                    <a:pt x="56" y="3141"/>
                    <a:pt x="92" y="3207"/>
                  </a:cubicBezTo>
                  <a:cubicBezTo>
                    <a:pt x="117" y="3263"/>
                    <a:pt x="173" y="3293"/>
                    <a:pt x="224" y="3319"/>
                  </a:cubicBezTo>
                  <a:cubicBezTo>
                    <a:pt x="325" y="3369"/>
                    <a:pt x="431" y="3415"/>
                    <a:pt x="538" y="3455"/>
                  </a:cubicBezTo>
                  <a:cubicBezTo>
                    <a:pt x="771" y="3541"/>
                    <a:pt x="1017" y="3573"/>
                    <a:pt x="1265" y="3573"/>
                  </a:cubicBezTo>
                  <a:cubicBezTo>
                    <a:pt x="1560" y="3573"/>
                    <a:pt x="1860" y="3528"/>
                    <a:pt x="2148" y="3476"/>
                  </a:cubicBezTo>
                  <a:cubicBezTo>
                    <a:pt x="2321" y="3445"/>
                    <a:pt x="2503" y="3400"/>
                    <a:pt x="2620" y="3263"/>
                  </a:cubicBezTo>
                  <a:cubicBezTo>
                    <a:pt x="2640" y="3243"/>
                    <a:pt x="2655" y="3217"/>
                    <a:pt x="2665" y="3187"/>
                  </a:cubicBezTo>
                  <a:cubicBezTo>
                    <a:pt x="2685" y="3121"/>
                    <a:pt x="2660" y="3050"/>
                    <a:pt x="2640" y="2984"/>
                  </a:cubicBezTo>
                  <a:cubicBezTo>
                    <a:pt x="2625" y="2929"/>
                    <a:pt x="2609" y="2868"/>
                    <a:pt x="2599" y="2807"/>
                  </a:cubicBezTo>
                  <a:cubicBezTo>
                    <a:pt x="2549" y="2539"/>
                    <a:pt x="2589" y="2255"/>
                    <a:pt x="2604" y="1981"/>
                  </a:cubicBezTo>
                  <a:cubicBezTo>
                    <a:pt x="2625" y="1723"/>
                    <a:pt x="2640" y="1465"/>
                    <a:pt x="2655" y="1206"/>
                  </a:cubicBezTo>
                  <a:lnTo>
                    <a:pt x="2716" y="325"/>
                  </a:lnTo>
                  <a:cubicBezTo>
                    <a:pt x="2716" y="325"/>
                    <a:pt x="2027" y="6"/>
                    <a:pt x="136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g21dbf9bf98d_2_0"/>
            <p:cNvSpPr/>
            <p:nvPr/>
          </p:nvSpPr>
          <p:spPr>
            <a:xfrm>
              <a:off x="2127977" y="1750283"/>
              <a:ext cx="43962" cy="50795"/>
            </a:xfrm>
            <a:custGeom>
              <a:rect b="b" l="l" r="r" t="t"/>
              <a:pathLst>
                <a:path extrusionOk="0" h="446" w="386">
                  <a:moveTo>
                    <a:pt x="198" y="0"/>
                  </a:moveTo>
                  <a:lnTo>
                    <a:pt x="188" y="0"/>
                  </a:lnTo>
                  <a:lnTo>
                    <a:pt x="0" y="0"/>
                  </a:lnTo>
                  <a:lnTo>
                    <a:pt x="188" y="436"/>
                  </a:lnTo>
                  <a:lnTo>
                    <a:pt x="188" y="446"/>
                  </a:lnTo>
                  <a:lnTo>
                    <a:pt x="193" y="441"/>
                  </a:lnTo>
                  <a:lnTo>
                    <a:pt x="198" y="446"/>
                  </a:lnTo>
                  <a:lnTo>
                    <a:pt x="198" y="436"/>
                  </a:lnTo>
                  <a:lnTo>
                    <a:pt x="385" y="0"/>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21dbf9bf98d_2_0"/>
            <p:cNvSpPr/>
            <p:nvPr/>
          </p:nvSpPr>
          <p:spPr>
            <a:xfrm>
              <a:off x="2115222" y="1783653"/>
              <a:ext cx="64120" cy="285750"/>
            </a:xfrm>
            <a:custGeom>
              <a:rect b="b" l="l" r="r" t="t"/>
              <a:pathLst>
                <a:path extrusionOk="0" h="2509" w="563">
                  <a:moveTo>
                    <a:pt x="310" y="21"/>
                  </a:moveTo>
                  <a:lnTo>
                    <a:pt x="229" y="1"/>
                  </a:lnTo>
                  <a:lnTo>
                    <a:pt x="1" y="1946"/>
                  </a:lnTo>
                  <a:lnTo>
                    <a:pt x="305" y="2498"/>
                  </a:lnTo>
                  <a:lnTo>
                    <a:pt x="305" y="2508"/>
                  </a:lnTo>
                  <a:lnTo>
                    <a:pt x="310" y="2503"/>
                  </a:lnTo>
                  <a:lnTo>
                    <a:pt x="315" y="2508"/>
                  </a:lnTo>
                  <a:lnTo>
                    <a:pt x="315" y="2498"/>
                  </a:lnTo>
                  <a:lnTo>
                    <a:pt x="563" y="1946"/>
                  </a:lnTo>
                  <a:lnTo>
                    <a:pt x="391"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21dbf9bf98d_2_0"/>
            <p:cNvSpPr/>
            <p:nvPr/>
          </p:nvSpPr>
          <p:spPr>
            <a:xfrm>
              <a:off x="2095633" y="1683886"/>
              <a:ext cx="108537" cy="91795"/>
            </a:xfrm>
            <a:custGeom>
              <a:rect b="b" l="l" r="r" t="t"/>
              <a:pathLst>
                <a:path extrusionOk="0" h="806" w="953">
                  <a:moveTo>
                    <a:pt x="0" y="0"/>
                  </a:moveTo>
                  <a:lnTo>
                    <a:pt x="477" y="806"/>
                  </a:lnTo>
                  <a:lnTo>
                    <a:pt x="953" y="0"/>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21dbf9bf98d_2_0"/>
            <p:cNvSpPr/>
            <p:nvPr/>
          </p:nvSpPr>
          <p:spPr>
            <a:xfrm>
              <a:off x="2089255" y="1665436"/>
              <a:ext cx="49770" cy="91226"/>
            </a:xfrm>
            <a:custGeom>
              <a:rect b="b" l="l" r="r" t="t"/>
              <a:pathLst>
                <a:path extrusionOk="0" h="801" w="437">
                  <a:moveTo>
                    <a:pt x="244" y="704"/>
                  </a:moveTo>
                  <a:lnTo>
                    <a:pt x="436" y="801"/>
                  </a:lnTo>
                  <a:cubicBezTo>
                    <a:pt x="436" y="786"/>
                    <a:pt x="1" y="0"/>
                    <a:pt x="1" y="0"/>
                  </a:cubicBezTo>
                  <a:lnTo>
                    <a:pt x="1" y="0"/>
                  </a:ln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21dbf9bf98d_2_0"/>
            <p:cNvSpPr/>
            <p:nvPr/>
          </p:nvSpPr>
          <p:spPr>
            <a:xfrm>
              <a:off x="2074335" y="1661905"/>
              <a:ext cx="42709" cy="106943"/>
            </a:xfrm>
            <a:custGeom>
              <a:rect b="b" l="l" r="r" t="t"/>
              <a:pathLst>
                <a:path extrusionOk="0" h="939" w="375">
                  <a:moveTo>
                    <a:pt x="0" y="47"/>
                  </a:moveTo>
                  <a:lnTo>
                    <a:pt x="41" y="938"/>
                  </a:lnTo>
                  <a:lnTo>
                    <a:pt x="375" y="735"/>
                  </a:lnTo>
                  <a:lnTo>
                    <a:pt x="132" y="31"/>
                  </a:lnTo>
                  <a:lnTo>
                    <a:pt x="117"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21dbf9bf98d_2_0"/>
            <p:cNvSpPr/>
            <p:nvPr/>
          </p:nvSpPr>
          <p:spPr>
            <a:xfrm>
              <a:off x="2160208" y="1665436"/>
              <a:ext cx="49770" cy="91226"/>
            </a:xfrm>
            <a:custGeom>
              <a:rect b="b" l="l" r="r" t="t"/>
              <a:pathLst>
                <a:path extrusionOk="0" h="801" w="437">
                  <a:moveTo>
                    <a:pt x="1" y="801"/>
                  </a:moveTo>
                  <a:lnTo>
                    <a:pt x="219" y="710"/>
                  </a:lnTo>
                  <a:lnTo>
                    <a:pt x="436" y="0"/>
                  </a:lnTo>
                  <a:cubicBezTo>
                    <a:pt x="436" y="0"/>
                    <a:pt x="1" y="786"/>
                    <a:pt x="1" y="801"/>
                  </a:cubicBezTo>
                  <a:close/>
                </a:path>
              </a:pathLst>
            </a:custGeom>
            <a:solidFill>
              <a:srgbClr val="C2CD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21dbf9bf98d_2_0"/>
            <p:cNvSpPr/>
            <p:nvPr/>
          </p:nvSpPr>
          <p:spPr>
            <a:xfrm>
              <a:off x="2185036" y="1661905"/>
              <a:ext cx="39406" cy="106943"/>
            </a:xfrm>
            <a:custGeom>
              <a:rect b="b" l="l" r="r" t="t"/>
              <a:pathLst>
                <a:path extrusionOk="0" h="939" w="346">
                  <a:moveTo>
                    <a:pt x="218" y="31"/>
                  </a:moveTo>
                  <a:lnTo>
                    <a:pt x="1" y="741"/>
                  </a:lnTo>
                  <a:lnTo>
                    <a:pt x="310" y="938"/>
                  </a:lnTo>
                  <a:lnTo>
                    <a:pt x="345" y="47"/>
                  </a:lnTo>
                  <a:lnTo>
                    <a:pt x="234" y="1"/>
                  </a:lnTo>
                  <a:close/>
                </a:path>
              </a:pathLst>
            </a:custGeom>
            <a:solidFill>
              <a:srgbClr val="E3EB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21dbf9bf98d_2_0"/>
            <p:cNvSpPr/>
            <p:nvPr/>
          </p:nvSpPr>
          <p:spPr>
            <a:xfrm>
              <a:off x="2039713" y="1499841"/>
              <a:ext cx="216960" cy="195094"/>
            </a:xfrm>
            <a:custGeom>
              <a:rect b="b" l="l" r="r" t="t"/>
              <a:pathLst>
                <a:path extrusionOk="0" h="1713" w="1905">
                  <a:moveTo>
                    <a:pt x="375" y="71"/>
                  </a:moveTo>
                  <a:cubicBezTo>
                    <a:pt x="0" y="132"/>
                    <a:pt x="56" y="629"/>
                    <a:pt x="56" y="629"/>
                  </a:cubicBezTo>
                  <a:lnTo>
                    <a:pt x="56" y="629"/>
                  </a:lnTo>
                  <a:cubicBezTo>
                    <a:pt x="96" y="1454"/>
                    <a:pt x="334" y="1713"/>
                    <a:pt x="334" y="1713"/>
                  </a:cubicBezTo>
                  <a:lnTo>
                    <a:pt x="334" y="1713"/>
                  </a:lnTo>
                  <a:lnTo>
                    <a:pt x="1575" y="1713"/>
                  </a:lnTo>
                  <a:cubicBezTo>
                    <a:pt x="1879" y="1323"/>
                    <a:pt x="1905" y="426"/>
                    <a:pt x="1905" y="426"/>
                  </a:cubicBezTo>
                  <a:lnTo>
                    <a:pt x="1905" y="426"/>
                  </a:lnTo>
                  <a:cubicBezTo>
                    <a:pt x="1798" y="87"/>
                    <a:pt x="1434" y="1"/>
                    <a:pt x="1074" y="1"/>
                  </a:cubicBezTo>
                  <a:lnTo>
                    <a:pt x="1074" y="1"/>
                  </a:lnTo>
                  <a:cubicBezTo>
                    <a:pt x="800" y="1"/>
                    <a:pt x="532" y="46"/>
                    <a:pt x="375" y="71"/>
                  </a:cubicBez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21dbf9bf98d_2_0"/>
            <p:cNvSpPr/>
            <p:nvPr/>
          </p:nvSpPr>
          <p:spPr>
            <a:xfrm>
              <a:off x="2060441" y="1540272"/>
              <a:ext cx="180630" cy="190424"/>
            </a:xfrm>
            <a:custGeom>
              <a:rect b="b" l="l" r="r" t="t"/>
              <a:pathLst>
                <a:path extrusionOk="0" h="1672" w="1586">
                  <a:moveTo>
                    <a:pt x="0" y="162"/>
                  </a:moveTo>
                  <a:cubicBezTo>
                    <a:pt x="0" y="162"/>
                    <a:pt x="76" y="1297"/>
                    <a:pt x="264" y="1474"/>
                  </a:cubicBezTo>
                  <a:lnTo>
                    <a:pt x="264" y="1474"/>
                  </a:lnTo>
                  <a:cubicBezTo>
                    <a:pt x="315" y="1525"/>
                    <a:pt x="710" y="1667"/>
                    <a:pt x="791" y="1672"/>
                  </a:cubicBezTo>
                  <a:lnTo>
                    <a:pt x="791" y="1672"/>
                  </a:lnTo>
                  <a:cubicBezTo>
                    <a:pt x="877" y="1667"/>
                    <a:pt x="1272" y="1525"/>
                    <a:pt x="1323" y="1474"/>
                  </a:cubicBezTo>
                  <a:lnTo>
                    <a:pt x="1323" y="1474"/>
                  </a:lnTo>
                  <a:cubicBezTo>
                    <a:pt x="1510" y="1297"/>
                    <a:pt x="1586" y="162"/>
                    <a:pt x="1586" y="162"/>
                  </a:cubicBezTo>
                  <a:lnTo>
                    <a:pt x="1586" y="162"/>
                  </a:lnTo>
                  <a:lnTo>
                    <a:pt x="791" y="0"/>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21dbf9bf98d_2_0"/>
            <p:cNvSpPr/>
            <p:nvPr/>
          </p:nvSpPr>
          <p:spPr>
            <a:xfrm>
              <a:off x="2221367" y="1547675"/>
              <a:ext cx="23234" cy="84962"/>
            </a:xfrm>
            <a:custGeom>
              <a:rect b="b" l="l" r="r" t="t"/>
              <a:pathLst>
                <a:path extrusionOk="0" h="746" w="204">
                  <a:moveTo>
                    <a:pt x="1" y="31"/>
                  </a:moveTo>
                  <a:lnTo>
                    <a:pt x="87" y="746"/>
                  </a:lnTo>
                  <a:lnTo>
                    <a:pt x="203" y="1"/>
                  </a:lnTo>
                  <a:close/>
                </a:path>
              </a:pathLst>
            </a:custGeom>
            <a:solidFill>
              <a:srgbClr val="0411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21dbf9bf98d_2_0"/>
            <p:cNvSpPr/>
            <p:nvPr/>
          </p:nvSpPr>
          <p:spPr>
            <a:xfrm>
              <a:off x="2226606" y="1580589"/>
              <a:ext cx="46809" cy="78015"/>
            </a:xfrm>
            <a:custGeom>
              <a:rect b="b" l="l" r="r" t="t"/>
              <a:pathLst>
                <a:path extrusionOk="0" h="685" w="411">
                  <a:moveTo>
                    <a:pt x="102" y="67"/>
                  </a:moveTo>
                  <a:lnTo>
                    <a:pt x="0" y="685"/>
                  </a:lnTo>
                  <a:cubicBezTo>
                    <a:pt x="289" y="619"/>
                    <a:pt x="411" y="274"/>
                    <a:pt x="335" y="92"/>
                  </a:cubicBezTo>
                  <a:lnTo>
                    <a:pt x="335" y="92"/>
                  </a:lnTo>
                  <a:cubicBezTo>
                    <a:pt x="309" y="31"/>
                    <a:pt x="259" y="1"/>
                    <a:pt x="213" y="1"/>
                  </a:cubicBezTo>
                  <a:lnTo>
                    <a:pt x="213" y="1"/>
                  </a:lnTo>
                  <a:cubicBezTo>
                    <a:pt x="167" y="1"/>
                    <a:pt x="122" y="26"/>
                    <a:pt x="102" y="67"/>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21dbf9bf98d_2_0"/>
            <p:cNvSpPr/>
            <p:nvPr/>
          </p:nvSpPr>
          <p:spPr>
            <a:xfrm>
              <a:off x="2091532" y="1531047"/>
              <a:ext cx="133479" cy="63665"/>
            </a:xfrm>
            <a:custGeom>
              <a:rect b="b" l="l" r="r" t="t"/>
              <a:pathLst>
                <a:path extrusionOk="0" h="559" w="1172">
                  <a:moveTo>
                    <a:pt x="320" y="0"/>
                  </a:moveTo>
                  <a:lnTo>
                    <a:pt x="1" y="162"/>
                  </a:lnTo>
                  <a:cubicBezTo>
                    <a:pt x="1" y="162"/>
                    <a:pt x="296" y="558"/>
                    <a:pt x="897" y="558"/>
                  </a:cubicBezTo>
                  <a:cubicBezTo>
                    <a:pt x="982" y="558"/>
                    <a:pt x="1073" y="550"/>
                    <a:pt x="1171" y="532"/>
                  </a:cubicBezTo>
                  <a:cubicBezTo>
                    <a:pt x="1171" y="532"/>
                    <a:pt x="502" y="426"/>
                    <a:pt x="320"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21dbf9bf98d_2_0"/>
            <p:cNvSpPr/>
            <p:nvPr/>
          </p:nvSpPr>
          <p:spPr>
            <a:xfrm>
              <a:off x="2035043" y="1439253"/>
              <a:ext cx="259783" cy="183021"/>
            </a:xfrm>
            <a:custGeom>
              <a:rect b="b" l="l" r="r" t="t"/>
              <a:pathLst>
                <a:path extrusionOk="0" h="1607" w="2281">
                  <a:moveTo>
                    <a:pt x="1238" y="0"/>
                  </a:moveTo>
                  <a:cubicBezTo>
                    <a:pt x="1229" y="0"/>
                    <a:pt x="1220" y="0"/>
                    <a:pt x="1211" y="1"/>
                  </a:cubicBezTo>
                  <a:cubicBezTo>
                    <a:pt x="1095" y="6"/>
                    <a:pt x="978" y="36"/>
                    <a:pt x="872" y="92"/>
                  </a:cubicBezTo>
                  <a:cubicBezTo>
                    <a:pt x="755" y="148"/>
                    <a:pt x="679" y="249"/>
                    <a:pt x="588" y="340"/>
                  </a:cubicBezTo>
                  <a:cubicBezTo>
                    <a:pt x="588" y="340"/>
                    <a:pt x="526" y="320"/>
                    <a:pt x="444" y="320"/>
                  </a:cubicBezTo>
                  <a:cubicBezTo>
                    <a:pt x="356" y="320"/>
                    <a:pt x="246" y="343"/>
                    <a:pt x="163" y="436"/>
                  </a:cubicBezTo>
                  <a:cubicBezTo>
                    <a:pt x="1" y="624"/>
                    <a:pt x="117" y="1227"/>
                    <a:pt x="117" y="1227"/>
                  </a:cubicBezTo>
                  <a:lnTo>
                    <a:pt x="330" y="1606"/>
                  </a:lnTo>
                  <a:lnTo>
                    <a:pt x="588" y="963"/>
                  </a:lnTo>
                  <a:cubicBezTo>
                    <a:pt x="588" y="963"/>
                    <a:pt x="1032" y="1245"/>
                    <a:pt x="1485" y="1245"/>
                  </a:cubicBezTo>
                  <a:cubicBezTo>
                    <a:pt x="1712" y="1245"/>
                    <a:pt x="1941" y="1174"/>
                    <a:pt x="2118" y="963"/>
                  </a:cubicBezTo>
                  <a:lnTo>
                    <a:pt x="2280" y="705"/>
                  </a:lnTo>
                  <a:lnTo>
                    <a:pt x="2280" y="705"/>
                  </a:lnTo>
                  <a:cubicBezTo>
                    <a:pt x="2280" y="705"/>
                    <a:pt x="2208" y="721"/>
                    <a:pt x="2130" y="721"/>
                  </a:cubicBezTo>
                  <a:cubicBezTo>
                    <a:pt x="2058" y="721"/>
                    <a:pt x="1980" y="707"/>
                    <a:pt x="1946" y="654"/>
                  </a:cubicBezTo>
                  <a:cubicBezTo>
                    <a:pt x="1814" y="462"/>
                    <a:pt x="1763" y="249"/>
                    <a:pt x="1571" y="102"/>
                  </a:cubicBezTo>
                  <a:cubicBezTo>
                    <a:pt x="1472" y="31"/>
                    <a:pt x="1356" y="0"/>
                    <a:pt x="1238"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21dbf9bf98d_2_0"/>
            <p:cNvSpPr/>
            <p:nvPr/>
          </p:nvSpPr>
          <p:spPr>
            <a:xfrm>
              <a:off x="2028096" y="1580019"/>
              <a:ext cx="46353" cy="78015"/>
            </a:xfrm>
            <a:custGeom>
              <a:rect b="b" l="l" r="r" t="t"/>
              <a:pathLst>
                <a:path extrusionOk="0" h="685" w="407">
                  <a:moveTo>
                    <a:pt x="77" y="92"/>
                  </a:moveTo>
                  <a:cubicBezTo>
                    <a:pt x="1" y="274"/>
                    <a:pt x="122" y="619"/>
                    <a:pt x="406" y="685"/>
                  </a:cubicBezTo>
                  <a:lnTo>
                    <a:pt x="406" y="685"/>
                  </a:lnTo>
                  <a:lnTo>
                    <a:pt x="310" y="67"/>
                  </a:lnTo>
                  <a:cubicBezTo>
                    <a:pt x="290" y="26"/>
                    <a:pt x="244" y="1"/>
                    <a:pt x="198" y="1"/>
                  </a:cubicBezTo>
                  <a:lnTo>
                    <a:pt x="198" y="1"/>
                  </a:lnTo>
                  <a:cubicBezTo>
                    <a:pt x="153" y="1"/>
                    <a:pt x="102" y="26"/>
                    <a:pt x="77" y="92"/>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21dbf9bf98d_2_0"/>
            <p:cNvSpPr/>
            <p:nvPr/>
          </p:nvSpPr>
          <p:spPr>
            <a:xfrm>
              <a:off x="2354048" y="2456964"/>
              <a:ext cx="218783" cy="225047"/>
            </a:xfrm>
            <a:custGeom>
              <a:rect b="b" l="l" r="r" t="t"/>
              <a:pathLst>
                <a:path extrusionOk="0" h="1976" w="1921">
                  <a:moveTo>
                    <a:pt x="214" y="760"/>
                  </a:moveTo>
                  <a:cubicBezTo>
                    <a:pt x="188" y="796"/>
                    <a:pt x="153" y="836"/>
                    <a:pt x="133" y="877"/>
                  </a:cubicBezTo>
                  <a:lnTo>
                    <a:pt x="133" y="877"/>
                  </a:lnTo>
                  <a:cubicBezTo>
                    <a:pt x="133" y="882"/>
                    <a:pt x="133" y="887"/>
                    <a:pt x="127" y="892"/>
                  </a:cubicBezTo>
                  <a:lnTo>
                    <a:pt x="127" y="892"/>
                  </a:lnTo>
                  <a:cubicBezTo>
                    <a:pt x="133" y="892"/>
                    <a:pt x="133" y="892"/>
                    <a:pt x="138" y="892"/>
                  </a:cubicBezTo>
                  <a:lnTo>
                    <a:pt x="138" y="892"/>
                  </a:lnTo>
                  <a:cubicBezTo>
                    <a:pt x="133" y="892"/>
                    <a:pt x="133" y="892"/>
                    <a:pt x="127" y="897"/>
                  </a:cubicBezTo>
                  <a:lnTo>
                    <a:pt x="127" y="897"/>
                  </a:lnTo>
                  <a:cubicBezTo>
                    <a:pt x="62" y="922"/>
                    <a:pt x="21" y="1135"/>
                    <a:pt x="11" y="1201"/>
                  </a:cubicBezTo>
                  <a:lnTo>
                    <a:pt x="11" y="1201"/>
                  </a:lnTo>
                  <a:cubicBezTo>
                    <a:pt x="1" y="1236"/>
                    <a:pt x="1" y="1277"/>
                    <a:pt x="11" y="1312"/>
                  </a:cubicBezTo>
                  <a:lnTo>
                    <a:pt x="11" y="1312"/>
                  </a:lnTo>
                  <a:cubicBezTo>
                    <a:pt x="31" y="1363"/>
                    <a:pt x="82" y="1398"/>
                    <a:pt x="133" y="1429"/>
                  </a:cubicBezTo>
                  <a:lnTo>
                    <a:pt x="133" y="1429"/>
                  </a:lnTo>
                  <a:cubicBezTo>
                    <a:pt x="229" y="1479"/>
                    <a:pt x="340" y="1515"/>
                    <a:pt x="442" y="1561"/>
                  </a:cubicBezTo>
                  <a:lnTo>
                    <a:pt x="442" y="1561"/>
                  </a:lnTo>
                  <a:cubicBezTo>
                    <a:pt x="634" y="1652"/>
                    <a:pt x="821" y="1773"/>
                    <a:pt x="1019" y="1844"/>
                  </a:cubicBezTo>
                  <a:lnTo>
                    <a:pt x="1019" y="1844"/>
                  </a:lnTo>
                  <a:cubicBezTo>
                    <a:pt x="1242" y="1925"/>
                    <a:pt x="1475" y="1930"/>
                    <a:pt x="1708" y="1966"/>
                  </a:cubicBezTo>
                  <a:lnTo>
                    <a:pt x="1708" y="1966"/>
                  </a:lnTo>
                  <a:cubicBezTo>
                    <a:pt x="1769" y="1976"/>
                    <a:pt x="1865" y="1971"/>
                    <a:pt x="1895" y="1900"/>
                  </a:cubicBezTo>
                  <a:lnTo>
                    <a:pt x="1895" y="1900"/>
                  </a:lnTo>
                  <a:cubicBezTo>
                    <a:pt x="1921" y="1829"/>
                    <a:pt x="1865" y="1718"/>
                    <a:pt x="1824" y="1662"/>
                  </a:cubicBezTo>
                  <a:lnTo>
                    <a:pt x="1824" y="1662"/>
                  </a:lnTo>
                  <a:cubicBezTo>
                    <a:pt x="1824" y="1662"/>
                    <a:pt x="1824" y="1657"/>
                    <a:pt x="1819" y="1657"/>
                  </a:cubicBezTo>
                  <a:lnTo>
                    <a:pt x="1819" y="1657"/>
                  </a:lnTo>
                  <a:cubicBezTo>
                    <a:pt x="1804" y="1631"/>
                    <a:pt x="1784" y="1611"/>
                    <a:pt x="1759" y="1596"/>
                  </a:cubicBezTo>
                  <a:lnTo>
                    <a:pt x="1759" y="1596"/>
                  </a:lnTo>
                  <a:cubicBezTo>
                    <a:pt x="1769" y="1601"/>
                    <a:pt x="1779" y="1606"/>
                    <a:pt x="1784" y="1611"/>
                  </a:cubicBezTo>
                  <a:lnTo>
                    <a:pt x="1784" y="1611"/>
                  </a:lnTo>
                  <a:cubicBezTo>
                    <a:pt x="1779" y="1606"/>
                    <a:pt x="1769" y="1601"/>
                    <a:pt x="1759" y="1596"/>
                  </a:cubicBezTo>
                  <a:lnTo>
                    <a:pt x="1759" y="1596"/>
                  </a:lnTo>
                  <a:cubicBezTo>
                    <a:pt x="1713" y="1555"/>
                    <a:pt x="1657" y="1525"/>
                    <a:pt x="1602" y="1495"/>
                  </a:cubicBezTo>
                  <a:lnTo>
                    <a:pt x="1602" y="1495"/>
                  </a:lnTo>
                  <a:cubicBezTo>
                    <a:pt x="1581" y="1490"/>
                    <a:pt x="1566" y="1479"/>
                    <a:pt x="1546" y="1469"/>
                  </a:cubicBezTo>
                  <a:lnTo>
                    <a:pt x="1546" y="1469"/>
                  </a:lnTo>
                  <a:cubicBezTo>
                    <a:pt x="1465" y="1424"/>
                    <a:pt x="1394" y="1383"/>
                    <a:pt x="1369" y="1368"/>
                  </a:cubicBezTo>
                  <a:lnTo>
                    <a:pt x="1369" y="1368"/>
                  </a:lnTo>
                  <a:cubicBezTo>
                    <a:pt x="1369" y="1368"/>
                    <a:pt x="1363" y="1363"/>
                    <a:pt x="1363" y="1363"/>
                  </a:cubicBezTo>
                  <a:lnTo>
                    <a:pt x="1363" y="1363"/>
                  </a:lnTo>
                  <a:lnTo>
                    <a:pt x="1363" y="1363"/>
                  </a:lnTo>
                  <a:cubicBezTo>
                    <a:pt x="1328" y="1327"/>
                    <a:pt x="740" y="684"/>
                    <a:pt x="710" y="634"/>
                  </a:cubicBezTo>
                  <a:lnTo>
                    <a:pt x="710" y="634"/>
                  </a:lnTo>
                  <a:cubicBezTo>
                    <a:pt x="659" y="390"/>
                    <a:pt x="700" y="41"/>
                    <a:pt x="700" y="41"/>
                  </a:cubicBezTo>
                  <a:lnTo>
                    <a:pt x="700" y="41"/>
                  </a:lnTo>
                  <a:lnTo>
                    <a:pt x="214" y="0"/>
                  </a:lnTo>
                  <a:cubicBezTo>
                    <a:pt x="214" y="0"/>
                    <a:pt x="284" y="436"/>
                    <a:pt x="214" y="760"/>
                  </a:cubicBezTo>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21dbf9bf98d_2_0"/>
            <p:cNvSpPr/>
            <p:nvPr/>
          </p:nvSpPr>
          <p:spPr>
            <a:xfrm>
              <a:off x="2354617" y="2547505"/>
              <a:ext cx="215935" cy="133935"/>
            </a:xfrm>
            <a:custGeom>
              <a:rect b="b" l="l" r="r" t="t"/>
              <a:pathLst>
                <a:path extrusionOk="0" h="1176" w="1896">
                  <a:moveTo>
                    <a:pt x="153" y="46"/>
                  </a:moveTo>
                  <a:cubicBezTo>
                    <a:pt x="128" y="82"/>
                    <a:pt x="97" y="112"/>
                    <a:pt x="77" y="148"/>
                  </a:cubicBezTo>
                  <a:lnTo>
                    <a:pt x="77" y="148"/>
                  </a:lnTo>
                  <a:cubicBezTo>
                    <a:pt x="77" y="158"/>
                    <a:pt x="72" y="163"/>
                    <a:pt x="67" y="168"/>
                  </a:cubicBezTo>
                  <a:lnTo>
                    <a:pt x="67" y="168"/>
                  </a:lnTo>
                  <a:cubicBezTo>
                    <a:pt x="62" y="183"/>
                    <a:pt x="57" y="193"/>
                    <a:pt x="52" y="208"/>
                  </a:cubicBezTo>
                  <a:lnTo>
                    <a:pt x="52" y="208"/>
                  </a:lnTo>
                  <a:cubicBezTo>
                    <a:pt x="46" y="218"/>
                    <a:pt x="46" y="229"/>
                    <a:pt x="41" y="244"/>
                  </a:cubicBezTo>
                  <a:lnTo>
                    <a:pt x="41" y="244"/>
                  </a:lnTo>
                  <a:cubicBezTo>
                    <a:pt x="36" y="254"/>
                    <a:pt x="31" y="269"/>
                    <a:pt x="26" y="284"/>
                  </a:cubicBezTo>
                  <a:lnTo>
                    <a:pt x="26" y="284"/>
                  </a:lnTo>
                  <a:cubicBezTo>
                    <a:pt x="26" y="294"/>
                    <a:pt x="26" y="299"/>
                    <a:pt x="21" y="310"/>
                  </a:cubicBezTo>
                  <a:lnTo>
                    <a:pt x="21" y="310"/>
                  </a:lnTo>
                  <a:cubicBezTo>
                    <a:pt x="11" y="350"/>
                    <a:pt x="6" y="386"/>
                    <a:pt x="6" y="406"/>
                  </a:cubicBezTo>
                  <a:lnTo>
                    <a:pt x="6" y="406"/>
                  </a:lnTo>
                  <a:cubicBezTo>
                    <a:pt x="1" y="421"/>
                    <a:pt x="1" y="441"/>
                    <a:pt x="1" y="462"/>
                  </a:cubicBezTo>
                  <a:lnTo>
                    <a:pt x="1" y="462"/>
                  </a:lnTo>
                  <a:cubicBezTo>
                    <a:pt x="1" y="467"/>
                    <a:pt x="1" y="472"/>
                    <a:pt x="1" y="477"/>
                  </a:cubicBezTo>
                  <a:lnTo>
                    <a:pt x="1" y="477"/>
                  </a:lnTo>
                  <a:cubicBezTo>
                    <a:pt x="1" y="487"/>
                    <a:pt x="1" y="502"/>
                    <a:pt x="6" y="517"/>
                  </a:cubicBezTo>
                  <a:lnTo>
                    <a:pt x="6" y="517"/>
                  </a:lnTo>
                  <a:cubicBezTo>
                    <a:pt x="11" y="527"/>
                    <a:pt x="16" y="543"/>
                    <a:pt x="26" y="553"/>
                  </a:cubicBezTo>
                  <a:lnTo>
                    <a:pt x="26" y="553"/>
                  </a:lnTo>
                  <a:cubicBezTo>
                    <a:pt x="31" y="558"/>
                    <a:pt x="36" y="563"/>
                    <a:pt x="41" y="568"/>
                  </a:cubicBezTo>
                  <a:lnTo>
                    <a:pt x="41" y="568"/>
                  </a:lnTo>
                  <a:cubicBezTo>
                    <a:pt x="62" y="593"/>
                    <a:pt x="97" y="614"/>
                    <a:pt x="128" y="634"/>
                  </a:cubicBezTo>
                  <a:lnTo>
                    <a:pt x="128" y="634"/>
                  </a:lnTo>
                  <a:cubicBezTo>
                    <a:pt x="178" y="659"/>
                    <a:pt x="229" y="679"/>
                    <a:pt x="279" y="700"/>
                  </a:cubicBezTo>
                  <a:lnTo>
                    <a:pt x="279" y="700"/>
                  </a:lnTo>
                  <a:cubicBezTo>
                    <a:pt x="305" y="710"/>
                    <a:pt x="335" y="720"/>
                    <a:pt x="361" y="735"/>
                  </a:cubicBezTo>
                  <a:lnTo>
                    <a:pt x="361" y="735"/>
                  </a:lnTo>
                  <a:cubicBezTo>
                    <a:pt x="386" y="745"/>
                    <a:pt x="411" y="755"/>
                    <a:pt x="437" y="766"/>
                  </a:cubicBezTo>
                  <a:lnTo>
                    <a:pt x="437" y="766"/>
                  </a:lnTo>
                  <a:cubicBezTo>
                    <a:pt x="523" y="806"/>
                    <a:pt x="604" y="852"/>
                    <a:pt x="685" y="897"/>
                  </a:cubicBezTo>
                  <a:lnTo>
                    <a:pt x="685" y="897"/>
                  </a:lnTo>
                  <a:cubicBezTo>
                    <a:pt x="746" y="928"/>
                    <a:pt x="806" y="958"/>
                    <a:pt x="867" y="988"/>
                  </a:cubicBezTo>
                  <a:lnTo>
                    <a:pt x="867" y="988"/>
                  </a:lnTo>
                  <a:cubicBezTo>
                    <a:pt x="913" y="1009"/>
                    <a:pt x="963" y="1034"/>
                    <a:pt x="1014" y="1049"/>
                  </a:cubicBezTo>
                  <a:lnTo>
                    <a:pt x="1014" y="1049"/>
                  </a:lnTo>
                  <a:cubicBezTo>
                    <a:pt x="1029" y="1054"/>
                    <a:pt x="1039" y="1059"/>
                    <a:pt x="1055" y="1064"/>
                  </a:cubicBezTo>
                  <a:lnTo>
                    <a:pt x="1055" y="1064"/>
                  </a:lnTo>
                  <a:cubicBezTo>
                    <a:pt x="1070" y="1069"/>
                    <a:pt x="1085" y="1075"/>
                    <a:pt x="1100" y="1080"/>
                  </a:cubicBezTo>
                  <a:lnTo>
                    <a:pt x="1100" y="1080"/>
                  </a:lnTo>
                  <a:cubicBezTo>
                    <a:pt x="1125" y="1085"/>
                    <a:pt x="1151" y="1090"/>
                    <a:pt x="1181" y="1100"/>
                  </a:cubicBezTo>
                  <a:lnTo>
                    <a:pt x="1181" y="1100"/>
                  </a:lnTo>
                  <a:cubicBezTo>
                    <a:pt x="1196" y="1100"/>
                    <a:pt x="1212" y="1105"/>
                    <a:pt x="1227" y="1105"/>
                  </a:cubicBezTo>
                  <a:lnTo>
                    <a:pt x="1227" y="1105"/>
                  </a:lnTo>
                  <a:cubicBezTo>
                    <a:pt x="1267" y="1115"/>
                    <a:pt x="1313" y="1120"/>
                    <a:pt x="1353" y="1125"/>
                  </a:cubicBezTo>
                  <a:lnTo>
                    <a:pt x="1353" y="1125"/>
                  </a:lnTo>
                  <a:cubicBezTo>
                    <a:pt x="1470" y="1140"/>
                    <a:pt x="1586" y="1150"/>
                    <a:pt x="1703" y="1171"/>
                  </a:cubicBezTo>
                  <a:lnTo>
                    <a:pt x="1703" y="1171"/>
                  </a:lnTo>
                  <a:cubicBezTo>
                    <a:pt x="1718" y="1171"/>
                    <a:pt x="1743" y="1176"/>
                    <a:pt x="1764" y="1171"/>
                  </a:cubicBezTo>
                  <a:lnTo>
                    <a:pt x="1764" y="1171"/>
                  </a:lnTo>
                  <a:cubicBezTo>
                    <a:pt x="1814" y="1171"/>
                    <a:pt x="1865" y="1156"/>
                    <a:pt x="1890" y="1105"/>
                  </a:cubicBezTo>
                  <a:lnTo>
                    <a:pt x="1890" y="1105"/>
                  </a:lnTo>
                  <a:cubicBezTo>
                    <a:pt x="1890" y="1095"/>
                    <a:pt x="1895" y="1090"/>
                    <a:pt x="1895" y="1080"/>
                  </a:cubicBezTo>
                  <a:lnTo>
                    <a:pt x="1895" y="1080"/>
                  </a:lnTo>
                  <a:lnTo>
                    <a:pt x="1895" y="1075"/>
                  </a:lnTo>
                  <a:lnTo>
                    <a:pt x="1895" y="1075"/>
                  </a:lnTo>
                  <a:cubicBezTo>
                    <a:pt x="1895" y="1069"/>
                    <a:pt x="1895" y="1059"/>
                    <a:pt x="1895" y="1049"/>
                  </a:cubicBezTo>
                  <a:lnTo>
                    <a:pt x="1895" y="1049"/>
                  </a:lnTo>
                  <a:cubicBezTo>
                    <a:pt x="1895" y="1034"/>
                    <a:pt x="1895" y="1024"/>
                    <a:pt x="1890" y="1014"/>
                  </a:cubicBezTo>
                  <a:lnTo>
                    <a:pt x="1890" y="1014"/>
                  </a:lnTo>
                  <a:cubicBezTo>
                    <a:pt x="1890" y="1004"/>
                    <a:pt x="1885" y="993"/>
                    <a:pt x="1880" y="978"/>
                  </a:cubicBezTo>
                  <a:lnTo>
                    <a:pt x="1880" y="978"/>
                  </a:lnTo>
                  <a:cubicBezTo>
                    <a:pt x="1880" y="973"/>
                    <a:pt x="1875" y="968"/>
                    <a:pt x="1875" y="963"/>
                  </a:cubicBezTo>
                  <a:lnTo>
                    <a:pt x="1875" y="963"/>
                  </a:lnTo>
                  <a:cubicBezTo>
                    <a:pt x="1865" y="938"/>
                    <a:pt x="1855" y="917"/>
                    <a:pt x="1840" y="897"/>
                  </a:cubicBezTo>
                  <a:lnTo>
                    <a:pt x="1840" y="897"/>
                  </a:lnTo>
                  <a:cubicBezTo>
                    <a:pt x="1835" y="892"/>
                    <a:pt x="1835" y="882"/>
                    <a:pt x="1830" y="877"/>
                  </a:cubicBezTo>
                  <a:lnTo>
                    <a:pt x="1830" y="877"/>
                  </a:lnTo>
                  <a:cubicBezTo>
                    <a:pt x="1830" y="877"/>
                    <a:pt x="1830" y="877"/>
                    <a:pt x="1830" y="877"/>
                  </a:cubicBezTo>
                  <a:lnTo>
                    <a:pt x="1830" y="877"/>
                  </a:lnTo>
                  <a:cubicBezTo>
                    <a:pt x="1825" y="872"/>
                    <a:pt x="1825" y="872"/>
                    <a:pt x="1819" y="867"/>
                  </a:cubicBezTo>
                  <a:lnTo>
                    <a:pt x="1819" y="867"/>
                  </a:lnTo>
                  <a:cubicBezTo>
                    <a:pt x="1819" y="867"/>
                    <a:pt x="1819" y="862"/>
                    <a:pt x="1814" y="862"/>
                  </a:cubicBezTo>
                  <a:lnTo>
                    <a:pt x="1814" y="862"/>
                  </a:lnTo>
                  <a:cubicBezTo>
                    <a:pt x="1809" y="852"/>
                    <a:pt x="1804" y="847"/>
                    <a:pt x="1799" y="841"/>
                  </a:cubicBezTo>
                  <a:lnTo>
                    <a:pt x="1799" y="841"/>
                  </a:lnTo>
                  <a:cubicBezTo>
                    <a:pt x="1794" y="836"/>
                    <a:pt x="1794" y="831"/>
                    <a:pt x="1789" y="831"/>
                  </a:cubicBezTo>
                  <a:lnTo>
                    <a:pt x="1789" y="831"/>
                  </a:lnTo>
                  <a:cubicBezTo>
                    <a:pt x="1784" y="826"/>
                    <a:pt x="1784" y="826"/>
                    <a:pt x="1779" y="821"/>
                  </a:cubicBezTo>
                  <a:lnTo>
                    <a:pt x="1779" y="821"/>
                  </a:lnTo>
                  <a:cubicBezTo>
                    <a:pt x="1769" y="811"/>
                    <a:pt x="1764" y="806"/>
                    <a:pt x="1754" y="801"/>
                  </a:cubicBezTo>
                  <a:lnTo>
                    <a:pt x="1754" y="801"/>
                  </a:lnTo>
                  <a:cubicBezTo>
                    <a:pt x="1764" y="806"/>
                    <a:pt x="1774" y="811"/>
                    <a:pt x="1779" y="816"/>
                  </a:cubicBezTo>
                  <a:lnTo>
                    <a:pt x="1779" y="816"/>
                  </a:lnTo>
                  <a:cubicBezTo>
                    <a:pt x="1774" y="811"/>
                    <a:pt x="1764" y="806"/>
                    <a:pt x="1754" y="801"/>
                  </a:cubicBezTo>
                  <a:lnTo>
                    <a:pt x="1754" y="801"/>
                  </a:lnTo>
                  <a:cubicBezTo>
                    <a:pt x="1728" y="781"/>
                    <a:pt x="1703" y="760"/>
                    <a:pt x="1678" y="745"/>
                  </a:cubicBezTo>
                  <a:lnTo>
                    <a:pt x="1678" y="745"/>
                  </a:lnTo>
                  <a:cubicBezTo>
                    <a:pt x="1662" y="740"/>
                    <a:pt x="1652" y="730"/>
                    <a:pt x="1642" y="725"/>
                  </a:cubicBezTo>
                  <a:lnTo>
                    <a:pt x="1642" y="725"/>
                  </a:lnTo>
                  <a:cubicBezTo>
                    <a:pt x="1637" y="725"/>
                    <a:pt x="1637" y="720"/>
                    <a:pt x="1632" y="720"/>
                  </a:cubicBezTo>
                  <a:lnTo>
                    <a:pt x="1632" y="720"/>
                  </a:lnTo>
                  <a:cubicBezTo>
                    <a:pt x="1622" y="715"/>
                    <a:pt x="1607" y="710"/>
                    <a:pt x="1597" y="700"/>
                  </a:cubicBezTo>
                  <a:lnTo>
                    <a:pt x="1597" y="700"/>
                  </a:lnTo>
                  <a:cubicBezTo>
                    <a:pt x="1576" y="695"/>
                    <a:pt x="1561" y="684"/>
                    <a:pt x="1541" y="674"/>
                  </a:cubicBezTo>
                  <a:lnTo>
                    <a:pt x="1541" y="674"/>
                  </a:lnTo>
                  <a:cubicBezTo>
                    <a:pt x="1460" y="629"/>
                    <a:pt x="1389" y="588"/>
                    <a:pt x="1364" y="573"/>
                  </a:cubicBezTo>
                  <a:lnTo>
                    <a:pt x="1364" y="573"/>
                  </a:lnTo>
                  <a:lnTo>
                    <a:pt x="1358" y="568"/>
                  </a:lnTo>
                  <a:cubicBezTo>
                    <a:pt x="1358" y="568"/>
                    <a:pt x="1358" y="568"/>
                    <a:pt x="1358" y="568"/>
                  </a:cubicBezTo>
                  <a:lnTo>
                    <a:pt x="1358" y="568"/>
                  </a:lnTo>
                  <a:cubicBezTo>
                    <a:pt x="1328" y="538"/>
                    <a:pt x="1065" y="244"/>
                    <a:pt x="882" y="31"/>
                  </a:cubicBezTo>
                  <a:lnTo>
                    <a:pt x="882" y="31"/>
                  </a:lnTo>
                  <a:cubicBezTo>
                    <a:pt x="715" y="208"/>
                    <a:pt x="361" y="173"/>
                    <a:pt x="183" y="1"/>
                  </a:cubicBezTo>
                  <a:lnTo>
                    <a:pt x="183" y="1"/>
                  </a:lnTo>
                  <a:cubicBezTo>
                    <a:pt x="183" y="6"/>
                    <a:pt x="153" y="41"/>
                    <a:pt x="153" y="46"/>
                  </a:cubicBezTo>
                  <a:moveTo>
                    <a:pt x="1495" y="654"/>
                  </a:moveTo>
                  <a:cubicBezTo>
                    <a:pt x="1495" y="654"/>
                    <a:pt x="1495" y="649"/>
                    <a:pt x="1490" y="649"/>
                  </a:cubicBezTo>
                  <a:lnTo>
                    <a:pt x="1490" y="649"/>
                  </a:lnTo>
                  <a:cubicBezTo>
                    <a:pt x="1450" y="629"/>
                    <a:pt x="1404" y="603"/>
                    <a:pt x="1364" y="573"/>
                  </a:cubicBezTo>
                  <a:lnTo>
                    <a:pt x="1364" y="573"/>
                  </a:lnTo>
                  <a:cubicBezTo>
                    <a:pt x="1424" y="608"/>
                    <a:pt x="1480" y="639"/>
                    <a:pt x="1541" y="674"/>
                  </a:cubicBezTo>
                  <a:lnTo>
                    <a:pt x="1541" y="674"/>
                  </a:lnTo>
                  <a:cubicBezTo>
                    <a:pt x="1526" y="664"/>
                    <a:pt x="1510" y="659"/>
                    <a:pt x="1495" y="654"/>
                  </a:cubicBezTo>
                  <a:close/>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21dbf9bf98d_2_0"/>
            <p:cNvSpPr/>
            <p:nvPr/>
          </p:nvSpPr>
          <p:spPr>
            <a:xfrm>
              <a:off x="2339698" y="2089558"/>
              <a:ext cx="144299" cy="418318"/>
            </a:xfrm>
            <a:custGeom>
              <a:rect b="b" l="l" r="r" t="t"/>
              <a:pathLst>
                <a:path extrusionOk="0" h="3673" w="1267">
                  <a:moveTo>
                    <a:pt x="899" y="0"/>
                  </a:moveTo>
                  <a:cubicBezTo>
                    <a:pt x="610" y="0"/>
                    <a:pt x="451" y="344"/>
                    <a:pt x="451" y="344"/>
                  </a:cubicBezTo>
                  <a:cubicBezTo>
                    <a:pt x="0" y="1545"/>
                    <a:pt x="299" y="3672"/>
                    <a:pt x="299" y="3672"/>
                  </a:cubicBezTo>
                  <a:lnTo>
                    <a:pt x="856" y="3657"/>
                  </a:lnTo>
                  <a:cubicBezTo>
                    <a:pt x="856" y="3657"/>
                    <a:pt x="1206" y="785"/>
                    <a:pt x="1236" y="430"/>
                  </a:cubicBezTo>
                  <a:cubicBezTo>
                    <a:pt x="1267" y="76"/>
                    <a:pt x="1140" y="76"/>
                    <a:pt x="1140" y="76"/>
                  </a:cubicBezTo>
                  <a:cubicBezTo>
                    <a:pt x="1052" y="22"/>
                    <a:pt x="971" y="0"/>
                    <a:pt x="899"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21dbf9bf98d_2_0"/>
            <p:cNvSpPr/>
            <p:nvPr/>
          </p:nvSpPr>
          <p:spPr>
            <a:xfrm>
              <a:off x="1750091" y="2456964"/>
              <a:ext cx="218783" cy="225047"/>
            </a:xfrm>
            <a:custGeom>
              <a:rect b="b" l="l" r="r" t="t"/>
              <a:pathLst>
                <a:path extrusionOk="0" h="1976" w="1921">
                  <a:moveTo>
                    <a:pt x="1221" y="41"/>
                  </a:moveTo>
                  <a:cubicBezTo>
                    <a:pt x="1221" y="41"/>
                    <a:pt x="1261" y="390"/>
                    <a:pt x="1211" y="634"/>
                  </a:cubicBezTo>
                  <a:lnTo>
                    <a:pt x="1211" y="634"/>
                  </a:lnTo>
                  <a:cubicBezTo>
                    <a:pt x="1180" y="689"/>
                    <a:pt x="593" y="1327"/>
                    <a:pt x="562" y="1363"/>
                  </a:cubicBezTo>
                  <a:lnTo>
                    <a:pt x="562" y="1363"/>
                  </a:lnTo>
                  <a:cubicBezTo>
                    <a:pt x="562" y="1363"/>
                    <a:pt x="562" y="1363"/>
                    <a:pt x="562" y="1363"/>
                  </a:cubicBezTo>
                  <a:lnTo>
                    <a:pt x="562" y="1363"/>
                  </a:lnTo>
                  <a:cubicBezTo>
                    <a:pt x="557" y="1363"/>
                    <a:pt x="552" y="1368"/>
                    <a:pt x="552" y="1368"/>
                  </a:cubicBezTo>
                  <a:lnTo>
                    <a:pt x="552" y="1368"/>
                  </a:lnTo>
                  <a:cubicBezTo>
                    <a:pt x="532" y="1383"/>
                    <a:pt x="456" y="1424"/>
                    <a:pt x="375" y="1469"/>
                  </a:cubicBezTo>
                  <a:lnTo>
                    <a:pt x="375" y="1469"/>
                  </a:lnTo>
                  <a:cubicBezTo>
                    <a:pt x="360" y="1479"/>
                    <a:pt x="340" y="1490"/>
                    <a:pt x="324" y="1495"/>
                  </a:cubicBezTo>
                  <a:lnTo>
                    <a:pt x="324" y="1495"/>
                  </a:lnTo>
                  <a:cubicBezTo>
                    <a:pt x="269" y="1525"/>
                    <a:pt x="213" y="1555"/>
                    <a:pt x="162" y="1596"/>
                  </a:cubicBezTo>
                  <a:lnTo>
                    <a:pt x="162" y="1596"/>
                  </a:lnTo>
                  <a:cubicBezTo>
                    <a:pt x="152" y="1601"/>
                    <a:pt x="147" y="1606"/>
                    <a:pt x="137" y="1611"/>
                  </a:cubicBezTo>
                  <a:lnTo>
                    <a:pt x="137" y="1611"/>
                  </a:lnTo>
                  <a:cubicBezTo>
                    <a:pt x="147" y="1606"/>
                    <a:pt x="152" y="1601"/>
                    <a:pt x="162" y="1596"/>
                  </a:cubicBezTo>
                  <a:lnTo>
                    <a:pt x="162" y="1596"/>
                  </a:lnTo>
                  <a:cubicBezTo>
                    <a:pt x="142" y="1611"/>
                    <a:pt x="122" y="1631"/>
                    <a:pt x="101" y="1657"/>
                  </a:cubicBezTo>
                  <a:lnTo>
                    <a:pt x="101" y="1657"/>
                  </a:lnTo>
                  <a:cubicBezTo>
                    <a:pt x="101" y="1657"/>
                    <a:pt x="96" y="1662"/>
                    <a:pt x="96" y="1662"/>
                  </a:cubicBezTo>
                  <a:lnTo>
                    <a:pt x="96" y="1662"/>
                  </a:lnTo>
                  <a:cubicBezTo>
                    <a:pt x="56" y="1718"/>
                    <a:pt x="0" y="1829"/>
                    <a:pt x="31" y="1900"/>
                  </a:cubicBezTo>
                  <a:lnTo>
                    <a:pt x="31" y="1900"/>
                  </a:lnTo>
                  <a:cubicBezTo>
                    <a:pt x="61" y="1971"/>
                    <a:pt x="157" y="1976"/>
                    <a:pt x="218" y="1966"/>
                  </a:cubicBezTo>
                  <a:lnTo>
                    <a:pt x="218" y="1966"/>
                  </a:lnTo>
                  <a:cubicBezTo>
                    <a:pt x="446" y="1930"/>
                    <a:pt x="684" y="1925"/>
                    <a:pt x="902" y="1844"/>
                  </a:cubicBezTo>
                  <a:lnTo>
                    <a:pt x="902" y="1844"/>
                  </a:lnTo>
                  <a:cubicBezTo>
                    <a:pt x="1104" y="1773"/>
                    <a:pt x="1292" y="1652"/>
                    <a:pt x="1479" y="1561"/>
                  </a:cubicBezTo>
                  <a:lnTo>
                    <a:pt x="1479" y="1561"/>
                  </a:lnTo>
                  <a:cubicBezTo>
                    <a:pt x="1581" y="1515"/>
                    <a:pt x="1692" y="1479"/>
                    <a:pt x="1793" y="1429"/>
                  </a:cubicBezTo>
                  <a:lnTo>
                    <a:pt x="1793" y="1429"/>
                  </a:lnTo>
                  <a:cubicBezTo>
                    <a:pt x="1839" y="1398"/>
                    <a:pt x="1890" y="1368"/>
                    <a:pt x="1910" y="1312"/>
                  </a:cubicBezTo>
                  <a:lnTo>
                    <a:pt x="1910" y="1312"/>
                  </a:lnTo>
                  <a:cubicBezTo>
                    <a:pt x="1920" y="1277"/>
                    <a:pt x="1920" y="1236"/>
                    <a:pt x="1915" y="1201"/>
                  </a:cubicBezTo>
                  <a:lnTo>
                    <a:pt x="1915" y="1201"/>
                  </a:lnTo>
                  <a:cubicBezTo>
                    <a:pt x="1905" y="1135"/>
                    <a:pt x="1864" y="922"/>
                    <a:pt x="1793" y="897"/>
                  </a:cubicBezTo>
                  <a:lnTo>
                    <a:pt x="1793" y="897"/>
                  </a:lnTo>
                  <a:cubicBezTo>
                    <a:pt x="1793" y="892"/>
                    <a:pt x="1788" y="892"/>
                    <a:pt x="1788" y="892"/>
                  </a:cubicBezTo>
                  <a:lnTo>
                    <a:pt x="1788" y="892"/>
                  </a:lnTo>
                  <a:cubicBezTo>
                    <a:pt x="1788" y="892"/>
                    <a:pt x="1793" y="892"/>
                    <a:pt x="1793" y="892"/>
                  </a:cubicBezTo>
                  <a:lnTo>
                    <a:pt x="1793" y="892"/>
                  </a:lnTo>
                  <a:cubicBezTo>
                    <a:pt x="1793" y="887"/>
                    <a:pt x="1788" y="882"/>
                    <a:pt x="1788" y="877"/>
                  </a:cubicBezTo>
                  <a:lnTo>
                    <a:pt x="1788" y="877"/>
                  </a:lnTo>
                  <a:cubicBezTo>
                    <a:pt x="1768" y="836"/>
                    <a:pt x="1733" y="796"/>
                    <a:pt x="1707" y="760"/>
                  </a:cubicBezTo>
                  <a:lnTo>
                    <a:pt x="1707" y="760"/>
                  </a:lnTo>
                  <a:cubicBezTo>
                    <a:pt x="1641" y="436"/>
                    <a:pt x="1707" y="0"/>
                    <a:pt x="1707" y="0"/>
                  </a:cubicBezTo>
                  <a:lnTo>
                    <a:pt x="1707" y="0"/>
                  </a:lnTo>
                  <a:lnTo>
                    <a:pt x="1221" y="41"/>
                  </a:lnTo>
                  <a:close/>
                </a:path>
              </a:pathLst>
            </a:custGeom>
            <a:solidFill>
              <a:srgbClr val="FFB5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21dbf9bf98d_2_0"/>
            <p:cNvSpPr/>
            <p:nvPr/>
          </p:nvSpPr>
          <p:spPr>
            <a:xfrm>
              <a:off x="1966937" y="2585544"/>
              <a:ext cx="683" cy="5353"/>
            </a:xfrm>
            <a:custGeom>
              <a:rect b="b" l="l" r="r" t="t"/>
              <a:pathLst>
                <a:path extrusionOk="0" h="47" w="6">
                  <a:moveTo>
                    <a:pt x="6" y="47"/>
                  </a:moveTo>
                  <a:cubicBezTo>
                    <a:pt x="6" y="31"/>
                    <a:pt x="1" y="16"/>
                    <a:pt x="1" y="1"/>
                  </a:cubicBezTo>
                  <a:cubicBezTo>
                    <a:pt x="1" y="16"/>
                    <a:pt x="6" y="31"/>
                    <a:pt x="6" y="47"/>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21dbf9bf98d_2_0"/>
            <p:cNvSpPr/>
            <p:nvPr/>
          </p:nvSpPr>
          <p:spPr>
            <a:xfrm>
              <a:off x="1849289" y="2624836"/>
              <a:ext cx="683" cy="114"/>
            </a:xfrm>
            <a:custGeom>
              <a:rect b="b" l="l" r="r" t="t"/>
              <a:pathLst>
                <a:path extrusionOk="0" h="1" w="6">
                  <a:moveTo>
                    <a:pt x="0" y="0"/>
                  </a:moveTo>
                  <a:cubicBezTo>
                    <a:pt x="0" y="0"/>
                    <a:pt x="5" y="0"/>
                    <a:pt x="5" y="0"/>
                  </a:cubicBezTo>
                  <a:cubicBezTo>
                    <a:pt x="5" y="0"/>
                    <a:pt x="0" y="0"/>
                    <a:pt x="0"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21dbf9bf98d_2_0"/>
            <p:cNvSpPr/>
            <p:nvPr/>
          </p:nvSpPr>
          <p:spPr>
            <a:xfrm>
              <a:off x="1852137" y="2623128"/>
              <a:ext cx="2506" cy="1253"/>
            </a:xfrm>
            <a:custGeom>
              <a:rect b="b" l="l" r="r" t="t"/>
              <a:pathLst>
                <a:path extrusionOk="0" h="11" w="22">
                  <a:moveTo>
                    <a:pt x="1" y="10"/>
                  </a:moveTo>
                  <a:cubicBezTo>
                    <a:pt x="6" y="5"/>
                    <a:pt x="16" y="0"/>
                    <a:pt x="21" y="0"/>
                  </a:cubicBezTo>
                  <a:cubicBezTo>
                    <a:pt x="16" y="0"/>
                    <a:pt x="6" y="5"/>
                    <a:pt x="1" y="1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21dbf9bf98d_2_0"/>
            <p:cNvSpPr/>
            <p:nvPr/>
          </p:nvSpPr>
          <p:spPr>
            <a:xfrm>
              <a:off x="1820475" y="2618458"/>
              <a:ext cx="1822" cy="1253"/>
            </a:xfrm>
            <a:custGeom>
              <a:rect b="b" l="l" r="r" t="t"/>
              <a:pathLst>
                <a:path extrusionOk="0" h="11" w="16">
                  <a:moveTo>
                    <a:pt x="15" y="11"/>
                  </a:moveTo>
                  <a:cubicBezTo>
                    <a:pt x="10" y="6"/>
                    <a:pt x="5" y="1"/>
                    <a:pt x="0" y="1"/>
                  </a:cubicBezTo>
                  <a:cubicBezTo>
                    <a:pt x="5" y="1"/>
                    <a:pt x="10" y="6"/>
                    <a:pt x="15" y="11"/>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21dbf9bf98d_2_0"/>
            <p:cNvSpPr/>
            <p:nvPr/>
          </p:nvSpPr>
          <p:spPr>
            <a:xfrm>
              <a:off x="1818653" y="2616750"/>
              <a:ext cx="797" cy="683"/>
            </a:xfrm>
            <a:custGeom>
              <a:rect b="b" l="l" r="r" t="t"/>
              <a:pathLst>
                <a:path extrusionOk="0" h="6" w="7">
                  <a:moveTo>
                    <a:pt x="1" y="0"/>
                  </a:moveTo>
                  <a:cubicBezTo>
                    <a:pt x="1" y="0"/>
                    <a:pt x="1" y="6"/>
                    <a:pt x="6" y="6"/>
                  </a:cubicBezTo>
                  <a:cubicBezTo>
                    <a:pt x="1" y="6"/>
                    <a:pt x="1" y="0"/>
                    <a:pt x="1" y="0"/>
                  </a:cubicBezTo>
                  <a:close/>
                </a:path>
              </a:pathLst>
            </a:custGeom>
            <a:solidFill>
              <a:srgbClr val="FFC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21dbf9bf98d_2_0"/>
            <p:cNvSpPr/>
            <p:nvPr/>
          </p:nvSpPr>
          <p:spPr>
            <a:xfrm>
              <a:off x="1752369" y="2547505"/>
              <a:ext cx="216505" cy="133935"/>
            </a:xfrm>
            <a:custGeom>
              <a:rect b="b" l="l" r="r" t="t"/>
              <a:pathLst>
                <a:path extrusionOk="0" h="1176" w="1901">
                  <a:moveTo>
                    <a:pt x="1019" y="31"/>
                  </a:moveTo>
                  <a:cubicBezTo>
                    <a:pt x="836" y="244"/>
                    <a:pt x="568" y="538"/>
                    <a:pt x="542" y="568"/>
                  </a:cubicBezTo>
                  <a:lnTo>
                    <a:pt x="542" y="568"/>
                  </a:lnTo>
                  <a:cubicBezTo>
                    <a:pt x="537" y="568"/>
                    <a:pt x="537" y="568"/>
                    <a:pt x="537" y="573"/>
                  </a:cubicBezTo>
                  <a:lnTo>
                    <a:pt x="537" y="573"/>
                  </a:lnTo>
                  <a:lnTo>
                    <a:pt x="532" y="573"/>
                  </a:lnTo>
                  <a:cubicBezTo>
                    <a:pt x="512" y="588"/>
                    <a:pt x="436" y="629"/>
                    <a:pt x="355" y="674"/>
                  </a:cubicBezTo>
                  <a:lnTo>
                    <a:pt x="355" y="674"/>
                  </a:lnTo>
                  <a:cubicBezTo>
                    <a:pt x="340" y="684"/>
                    <a:pt x="320" y="695"/>
                    <a:pt x="304" y="700"/>
                  </a:cubicBezTo>
                  <a:lnTo>
                    <a:pt x="304" y="700"/>
                  </a:lnTo>
                  <a:cubicBezTo>
                    <a:pt x="289" y="710"/>
                    <a:pt x="279" y="715"/>
                    <a:pt x="264" y="720"/>
                  </a:cubicBezTo>
                  <a:lnTo>
                    <a:pt x="264" y="720"/>
                  </a:lnTo>
                  <a:cubicBezTo>
                    <a:pt x="264" y="720"/>
                    <a:pt x="259" y="725"/>
                    <a:pt x="259" y="725"/>
                  </a:cubicBezTo>
                  <a:lnTo>
                    <a:pt x="259" y="725"/>
                  </a:lnTo>
                  <a:cubicBezTo>
                    <a:pt x="244" y="730"/>
                    <a:pt x="233" y="740"/>
                    <a:pt x="218" y="745"/>
                  </a:cubicBezTo>
                  <a:lnTo>
                    <a:pt x="218" y="745"/>
                  </a:lnTo>
                  <a:cubicBezTo>
                    <a:pt x="193" y="760"/>
                    <a:pt x="168" y="781"/>
                    <a:pt x="142" y="801"/>
                  </a:cubicBezTo>
                  <a:lnTo>
                    <a:pt x="142" y="801"/>
                  </a:lnTo>
                  <a:cubicBezTo>
                    <a:pt x="132" y="806"/>
                    <a:pt x="127" y="811"/>
                    <a:pt x="117" y="816"/>
                  </a:cubicBezTo>
                  <a:lnTo>
                    <a:pt x="117" y="816"/>
                  </a:lnTo>
                  <a:cubicBezTo>
                    <a:pt x="127" y="811"/>
                    <a:pt x="132" y="806"/>
                    <a:pt x="142" y="801"/>
                  </a:cubicBezTo>
                  <a:lnTo>
                    <a:pt x="142" y="801"/>
                  </a:lnTo>
                  <a:cubicBezTo>
                    <a:pt x="132" y="806"/>
                    <a:pt x="127" y="816"/>
                    <a:pt x="117" y="821"/>
                  </a:cubicBezTo>
                  <a:lnTo>
                    <a:pt x="117" y="821"/>
                  </a:lnTo>
                  <a:cubicBezTo>
                    <a:pt x="117" y="826"/>
                    <a:pt x="112" y="826"/>
                    <a:pt x="107" y="831"/>
                  </a:cubicBezTo>
                  <a:lnTo>
                    <a:pt x="107" y="831"/>
                  </a:lnTo>
                  <a:cubicBezTo>
                    <a:pt x="107" y="831"/>
                    <a:pt x="102" y="836"/>
                    <a:pt x="102" y="841"/>
                  </a:cubicBezTo>
                  <a:lnTo>
                    <a:pt x="102" y="841"/>
                  </a:lnTo>
                  <a:cubicBezTo>
                    <a:pt x="92" y="847"/>
                    <a:pt x="87" y="852"/>
                    <a:pt x="81" y="862"/>
                  </a:cubicBezTo>
                  <a:lnTo>
                    <a:pt x="81" y="862"/>
                  </a:lnTo>
                  <a:cubicBezTo>
                    <a:pt x="81" y="862"/>
                    <a:pt x="76" y="867"/>
                    <a:pt x="76" y="867"/>
                  </a:cubicBezTo>
                  <a:lnTo>
                    <a:pt x="76" y="867"/>
                  </a:lnTo>
                  <a:cubicBezTo>
                    <a:pt x="71" y="872"/>
                    <a:pt x="71" y="872"/>
                    <a:pt x="66" y="877"/>
                  </a:cubicBezTo>
                  <a:lnTo>
                    <a:pt x="66" y="877"/>
                  </a:lnTo>
                  <a:cubicBezTo>
                    <a:pt x="66" y="877"/>
                    <a:pt x="66" y="877"/>
                    <a:pt x="66" y="877"/>
                  </a:cubicBezTo>
                  <a:lnTo>
                    <a:pt x="66" y="877"/>
                  </a:lnTo>
                  <a:cubicBezTo>
                    <a:pt x="66" y="882"/>
                    <a:pt x="61" y="892"/>
                    <a:pt x="56" y="897"/>
                  </a:cubicBezTo>
                  <a:lnTo>
                    <a:pt x="56" y="897"/>
                  </a:lnTo>
                  <a:cubicBezTo>
                    <a:pt x="46" y="917"/>
                    <a:pt x="31" y="938"/>
                    <a:pt x="21" y="963"/>
                  </a:cubicBezTo>
                  <a:lnTo>
                    <a:pt x="21" y="963"/>
                  </a:lnTo>
                  <a:cubicBezTo>
                    <a:pt x="21" y="968"/>
                    <a:pt x="21" y="973"/>
                    <a:pt x="16" y="978"/>
                  </a:cubicBezTo>
                  <a:lnTo>
                    <a:pt x="16" y="978"/>
                  </a:lnTo>
                  <a:cubicBezTo>
                    <a:pt x="11" y="993"/>
                    <a:pt x="11" y="1004"/>
                    <a:pt x="5" y="1014"/>
                  </a:cubicBezTo>
                  <a:lnTo>
                    <a:pt x="5" y="1014"/>
                  </a:lnTo>
                  <a:cubicBezTo>
                    <a:pt x="5" y="1024"/>
                    <a:pt x="0" y="1034"/>
                    <a:pt x="0" y="1049"/>
                  </a:cubicBezTo>
                  <a:lnTo>
                    <a:pt x="0" y="1049"/>
                  </a:lnTo>
                  <a:cubicBezTo>
                    <a:pt x="0" y="1059"/>
                    <a:pt x="0" y="1069"/>
                    <a:pt x="0" y="1075"/>
                  </a:cubicBezTo>
                  <a:lnTo>
                    <a:pt x="0" y="1075"/>
                  </a:lnTo>
                  <a:lnTo>
                    <a:pt x="0" y="1080"/>
                  </a:lnTo>
                  <a:lnTo>
                    <a:pt x="0" y="1080"/>
                  </a:lnTo>
                  <a:cubicBezTo>
                    <a:pt x="5" y="1090"/>
                    <a:pt x="5" y="1095"/>
                    <a:pt x="11" y="1105"/>
                  </a:cubicBezTo>
                  <a:lnTo>
                    <a:pt x="11" y="1105"/>
                  </a:lnTo>
                  <a:cubicBezTo>
                    <a:pt x="31" y="1156"/>
                    <a:pt x="81" y="1171"/>
                    <a:pt x="132" y="1171"/>
                  </a:cubicBezTo>
                  <a:lnTo>
                    <a:pt x="132" y="1171"/>
                  </a:lnTo>
                  <a:cubicBezTo>
                    <a:pt x="152" y="1176"/>
                    <a:pt x="178" y="1171"/>
                    <a:pt x="198" y="1171"/>
                  </a:cubicBezTo>
                  <a:lnTo>
                    <a:pt x="198" y="1171"/>
                  </a:lnTo>
                  <a:cubicBezTo>
                    <a:pt x="309" y="1150"/>
                    <a:pt x="426" y="1140"/>
                    <a:pt x="542" y="1125"/>
                  </a:cubicBezTo>
                  <a:lnTo>
                    <a:pt x="542" y="1125"/>
                  </a:lnTo>
                  <a:cubicBezTo>
                    <a:pt x="588" y="1120"/>
                    <a:pt x="629" y="1115"/>
                    <a:pt x="674" y="1105"/>
                  </a:cubicBezTo>
                  <a:lnTo>
                    <a:pt x="674" y="1105"/>
                  </a:lnTo>
                  <a:cubicBezTo>
                    <a:pt x="689" y="1105"/>
                    <a:pt x="705" y="1100"/>
                    <a:pt x="720" y="1100"/>
                  </a:cubicBezTo>
                  <a:lnTo>
                    <a:pt x="720" y="1100"/>
                  </a:lnTo>
                  <a:cubicBezTo>
                    <a:pt x="745" y="1090"/>
                    <a:pt x="770" y="1085"/>
                    <a:pt x="801" y="1080"/>
                  </a:cubicBezTo>
                  <a:lnTo>
                    <a:pt x="801" y="1080"/>
                  </a:lnTo>
                  <a:cubicBezTo>
                    <a:pt x="816" y="1075"/>
                    <a:pt x="826" y="1069"/>
                    <a:pt x="841" y="1064"/>
                  </a:cubicBezTo>
                  <a:lnTo>
                    <a:pt x="841" y="1064"/>
                  </a:lnTo>
                  <a:cubicBezTo>
                    <a:pt x="856" y="1059"/>
                    <a:pt x="872" y="1054"/>
                    <a:pt x="882" y="1049"/>
                  </a:cubicBezTo>
                  <a:lnTo>
                    <a:pt x="882" y="1049"/>
                  </a:lnTo>
                  <a:cubicBezTo>
                    <a:pt x="932" y="1034"/>
                    <a:pt x="983" y="1009"/>
                    <a:pt x="1029" y="988"/>
                  </a:cubicBezTo>
                  <a:lnTo>
                    <a:pt x="1029" y="988"/>
                  </a:lnTo>
                  <a:cubicBezTo>
                    <a:pt x="1090" y="958"/>
                    <a:pt x="1150" y="928"/>
                    <a:pt x="1211" y="897"/>
                  </a:cubicBezTo>
                  <a:lnTo>
                    <a:pt x="1211" y="897"/>
                  </a:lnTo>
                  <a:cubicBezTo>
                    <a:pt x="1292" y="852"/>
                    <a:pt x="1378" y="806"/>
                    <a:pt x="1459" y="766"/>
                  </a:cubicBezTo>
                  <a:lnTo>
                    <a:pt x="1459" y="766"/>
                  </a:lnTo>
                  <a:cubicBezTo>
                    <a:pt x="1485" y="755"/>
                    <a:pt x="1510" y="745"/>
                    <a:pt x="1535" y="735"/>
                  </a:cubicBezTo>
                  <a:lnTo>
                    <a:pt x="1535" y="735"/>
                  </a:lnTo>
                  <a:cubicBezTo>
                    <a:pt x="1566" y="725"/>
                    <a:pt x="1591" y="710"/>
                    <a:pt x="1616" y="700"/>
                  </a:cubicBezTo>
                  <a:lnTo>
                    <a:pt x="1616" y="700"/>
                  </a:lnTo>
                  <a:cubicBezTo>
                    <a:pt x="1667" y="679"/>
                    <a:pt x="1723" y="659"/>
                    <a:pt x="1773" y="634"/>
                  </a:cubicBezTo>
                  <a:lnTo>
                    <a:pt x="1773" y="634"/>
                  </a:lnTo>
                  <a:cubicBezTo>
                    <a:pt x="1804" y="614"/>
                    <a:pt x="1834" y="593"/>
                    <a:pt x="1859" y="568"/>
                  </a:cubicBezTo>
                  <a:lnTo>
                    <a:pt x="1859" y="568"/>
                  </a:lnTo>
                  <a:cubicBezTo>
                    <a:pt x="1865" y="563"/>
                    <a:pt x="1865" y="558"/>
                    <a:pt x="1870" y="553"/>
                  </a:cubicBezTo>
                  <a:lnTo>
                    <a:pt x="1870" y="553"/>
                  </a:lnTo>
                  <a:cubicBezTo>
                    <a:pt x="1880" y="543"/>
                    <a:pt x="1885" y="527"/>
                    <a:pt x="1890" y="517"/>
                  </a:cubicBezTo>
                  <a:lnTo>
                    <a:pt x="1890" y="517"/>
                  </a:lnTo>
                  <a:cubicBezTo>
                    <a:pt x="1895" y="502"/>
                    <a:pt x="1895" y="487"/>
                    <a:pt x="1900" y="477"/>
                  </a:cubicBezTo>
                  <a:lnTo>
                    <a:pt x="1900" y="477"/>
                  </a:lnTo>
                  <a:cubicBezTo>
                    <a:pt x="1900" y="472"/>
                    <a:pt x="1900" y="467"/>
                    <a:pt x="1900" y="462"/>
                  </a:cubicBezTo>
                  <a:lnTo>
                    <a:pt x="1900" y="462"/>
                  </a:lnTo>
                  <a:cubicBezTo>
                    <a:pt x="1900" y="441"/>
                    <a:pt x="1895" y="421"/>
                    <a:pt x="1895" y="406"/>
                  </a:cubicBezTo>
                  <a:lnTo>
                    <a:pt x="1895" y="406"/>
                  </a:lnTo>
                  <a:cubicBezTo>
                    <a:pt x="1890" y="386"/>
                    <a:pt x="1885" y="350"/>
                    <a:pt x="1875" y="310"/>
                  </a:cubicBezTo>
                  <a:lnTo>
                    <a:pt x="1875" y="310"/>
                  </a:lnTo>
                  <a:cubicBezTo>
                    <a:pt x="1875" y="305"/>
                    <a:pt x="1870" y="294"/>
                    <a:pt x="1870" y="284"/>
                  </a:cubicBezTo>
                  <a:lnTo>
                    <a:pt x="1870" y="284"/>
                  </a:lnTo>
                  <a:cubicBezTo>
                    <a:pt x="1865" y="269"/>
                    <a:pt x="1859" y="254"/>
                    <a:pt x="1854" y="244"/>
                  </a:cubicBezTo>
                  <a:lnTo>
                    <a:pt x="1854" y="244"/>
                  </a:lnTo>
                  <a:cubicBezTo>
                    <a:pt x="1854" y="229"/>
                    <a:pt x="1849" y="218"/>
                    <a:pt x="1844" y="208"/>
                  </a:cubicBezTo>
                  <a:lnTo>
                    <a:pt x="1844" y="208"/>
                  </a:lnTo>
                  <a:cubicBezTo>
                    <a:pt x="1839" y="193"/>
                    <a:pt x="1834" y="183"/>
                    <a:pt x="1829" y="168"/>
                  </a:cubicBezTo>
                  <a:lnTo>
                    <a:pt x="1829" y="168"/>
                  </a:lnTo>
                  <a:cubicBezTo>
                    <a:pt x="1824" y="163"/>
                    <a:pt x="1824" y="158"/>
                    <a:pt x="1819" y="148"/>
                  </a:cubicBezTo>
                  <a:lnTo>
                    <a:pt x="1819" y="148"/>
                  </a:lnTo>
                  <a:cubicBezTo>
                    <a:pt x="1799" y="112"/>
                    <a:pt x="1768" y="82"/>
                    <a:pt x="1748" y="46"/>
                  </a:cubicBezTo>
                  <a:lnTo>
                    <a:pt x="1748" y="46"/>
                  </a:lnTo>
                  <a:cubicBezTo>
                    <a:pt x="1743" y="41"/>
                    <a:pt x="1713" y="6"/>
                    <a:pt x="1713" y="1"/>
                  </a:cubicBezTo>
                  <a:lnTo>
                    <a:pt x="1713" y="1"/>
                  </a:lnTo>
                  <a:cubicBezTo>
                    <a:pt x="1535" y="173"/>
                    <a:pt x="1181" y="208"/>
                    <a:pt x="1019" y="31"/>
                  </a:cubicBezTo>
                  <a:moveTo>
                    <a:pt x="532" y="573"/>
                  </a:moveTo>
                  <a:cubicBezTo>
                    <a:pt x="492" y="603"/>
                    <a:pt x="451" y="629"/>
                    <a:pt x="406" y="649"/>
                  </a:cubicBezTo>
                  <a:lnTo>
                    <a:pt x="406" y="649"/>
                  </a:lnTo>
                  <a:lnTo>
                    <a:pt x="401" y="654"/>
                  </a:lnTo>
                  <a:cubicBezTo>
                    <a:pt x="385" y="659"/>
                    <a:pt x="375" y="669"/>
                    <a:pt x="360" y="674"/>
                  </a:cubicBezTo>
                  <a:lnTo>
                    <a:pt x="360" y="674"/>
                  </a:lnTo>
                  <a:cubicBezTo>
                    <a:pt x="416" y="639"/>
                    <a:pt x="472" y="608"/>
                    <a:pt x="532" y="573"/>
                  </a:cubicBezTo>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21dbf9bf98d_2_0"/>
            <p:cNvSpPr/>
            <p:nvPr/>
          </p:nvSpPr>
          <p:spPr>
            <a:xfrm>
              <a:off x="1838925" y="2089558"/>
              <a:ext cx="144299" cy="418318"/>
            </a:xfrm>
            <a:custGeom>
              <a:rect b="b" l="l" r="r" t="t"/>
              <a:pathLst>
                <a:path extrusionOk="0" h="3673" w="1267">
                  <a:moveTo>
                    <a:pt x="370" y="0"/>
                  </a:moveTo>
                  <a:cubicBezTo>
                    <a:pt x="297" y="0"/>
                    <a:pt x="216" y="22"/>
                    <a:pt x="127" y="76"/>
                  </a:cubicBezTo>
                  <a:cubicBezTo>
                    <a:pt x="127" y="76"/>
                    <a:pt x="0" y="76"/>
                    <a:pt x="31" y="430"/>
                  </a:cubicBezTo>
                  <a:cubicBezTo>
                    <a:pt x="66" y="785"/>
                    <a:pt x="416" y="3657"/>
                    <a:pt x="416" y="3657"/>
                  </a:cubicBezTo>
                  <a:lnTo>
                    <a:pt x="968" y="3672"/>
                  </a:lnTo>
                  <a:cubicBezTo>
                    <a:pt x="968" y="3672"/>
                    <a:pt x="1267" y="1545"/>
                    <a:pt x="816" y="344"/>
                  </a:cubicBezTo>
                  <a:cubicBezTo>
                    <a:pt x="816" y="344"/>
                    <a:pt x="660" y="0"/>
                    <a:pt x="370" y="0"/>
                  </a:cubicBezTo>
                  <a:close/>
                </a:path>
              </a:pathLst>
            </a:cu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21dbf9bf98d_2_0"/>
            <p:cNvSpPr/>
            <p:nvPr/>
          </p:nvSpPr>
          <p:spPr>
            <a:xfrm>
              <a:off x="2068527" y="1824653"/>
              <a:ext cx="185868" cy="237802"/>
            </a:xfrm>
            <a:custGeom>
              <a:rect b="b" l="l" r="r" t="t"/>
              <a:pathLst>
                <a:path extrusionOk="0" h="2088" w="1632">
                  <a:moveTo>
                    <a:pt x="92" y="0"/>
                  </a:moveTo>
                  <a:cubicBezTo>
                    <a:pt x="41" y="0"/>
                    <a:pt x="0" y="41"/>
                    <a:pt x="0" y="87"/>
                  </a:cubicBezTo>
                  <a:lnTo>
                    <a:pt x="97" y="1996"/>
                  </a:lnTo>
                  <a:cubicBezTo>
                    <a:pt x="97" y="2047"/>
                    <a:pt x="137" y="2087"/>
                    <a:pt x="188" y="2087"/>
                  </a:cubicBezTo>
                  <a:lnTo>
                    <a:pt x="1429" y="2087"/>
                  </a:lnTo>
                  <a:cubicBezTo>
                    <a:pt x="1474" y="2087"/>
                    <a:pt x="1515" y="2047"/>
                    <a:pt x="1515" y="1996"/>
                  </a:cubicBezTo>
                  <a:lnTo>
                    <a:pt x="1631" y="87"/>
                  </a:lnTo>
                  <a:cubicBezTo>
                    <a:pt x="1631" y="41"/>
                    <a:pt x="1596" y="0"/>
                    <a:pt x="1545" y="0"/>
                  </a:cubicBezTo>
                  <a:close/>
                </a:path>
              </a:pathLst>
            </a:custGeom>
            <a:solidFill>
              <a:srgbClr val="0A11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21dbf9bf98d_2_0"/>
            <p:cNvSpPr/>
            <p:nvPr/>
          </p:nvSpPr>
          <p:spPr>
            <a:xfrm>
              <a:off x="2311339" y="1727164"/>
              <a:ext cx="172657" cy="272994"/>
            </a:xfrm>
            <a:custGeom>
              <a:rect b="b" l="l" r="r" t="t"/>
              <a:pathLst>
                <a:path extrusionOk="0" h="2397" w="1516">
                  <a:moveTo>
                    <a:pt x="26" y="355"/>
                  </a:moveTo>
                  <a:cubicBezTo>
                    <a:pt x="36" y="446"/>
                    <a:pt x="77" y="527"/>
                    <a:pt x="117" y="603"/>
                  </a:cubicBezTo>
                  <a:lnTo>
                    <a:pt x="117" y="603"/>
                  </a:lnTo>
                  <a:cubicBezTo>
                    <a:pt x="361" y="1069"/>
                    <a:pt x="589" y="1550"/>
                    <a:pt x="852" y="2001"/>
                  </a:cubicBezTo>
                  <a:lnTo>
                    <a:pt x="852" y="2001"/>
                  </a:lnTo>
                  <a:cubicBezTo>
                    <a:pt x="918" y="2118"/>
                    <a:pt x="984" y="2244"/>
                    <a:pt x="1095" y="2320"/>
                  </a:cubicBezTo>
                  <a:lnTo>
                    <a:pt x="1095" y="2320"/>
                  </a:lnTo>
                  <a:cubicBezTo>
                    <a:pt x="1212" y="2396"/>
                    <a:pt x="1384" y="2396"/>
                    <a:pt x="1465" y="2280"/>
                  </a:cubicBezTo>
                  <a:lnTo>
                    <a:pt x="1465" y="2280"/>
                  </a:lnTo>
                  <a:cubicBezTo>
                    <a:pt x="1511" y="2214"/>
                    <a:pt x="1516" y="2128"/>
                    <a:pt x="1511" y="2052"/>
                  </a:cubicBezTo>
                  <a:lnTo>
                    <a:pt x="1511" y="2052"/>
                  </a:lnTo>
                  <a:cubicBezTo>
                    <a:pt x="1500" y="1895"/>
                    <a:pt x="1455" y="1743"/>
                    <a:pt x="1394" y="1601"/>
                  </a:cubicBezTo>
                  <a:lnTo>
                    <a:pt x="1394" y="1601"/>
                  </a:lnTo>
                  <a:cubicBezTo>
                    <a:pt x="1283" y="1312"/>
                    <a:pt x="1136" y="1044"/>
                    <a:pt x="989" y="770"/>
                  </a:cubicBezTo>
                  <a:lnTo>
                    <a:pt x="989" y="770"/>
                  </a:lnTo>
                  <a:cubicBezTo>
                    <a:pt x="872" y="563"/>
                    <a:pt x="761" y="355"/>
                    <a:pt x="624" y="162"/>
                  </a:cubicBezTo>
                  <a:lnTo>
                    <a:pt x="624" y="162"/>
                  </a:lnTo>
                  <a:cubicBezTo>
                    <a:pt x="604" y="137"/>
                    <a:pt x="584" y="107"/>
                    <a:pt x="558" y="81"/>
                  </a:cubicBezTo>
                  <a:lnTo>
                    <a:pt x="558" y="81"/>
                  </a:lnTo>
                  <a:cubicBezTo>
                    <a:pt x="538" y="61"/>
                    <a:pt x="513" y="41"/>
                    <a:pt x="487" y="31"/>
                  </a:cubicBezTo>
                  <a:lnTo>
                    <a:pt x="487" y="31"/>
                  </a:lnTo>
                  <a:cubicBezTo>
                    <a:pt x="447" y="5"/>
                    <a:pt x="406" y="0"/>
                    <a:pt x="361" y="0"/>
                  </a:cubicBezTo>
                  <a:lnTo>
                    <a:pt x="361" y="0"/>
                  </a:lnTo>
                  <a:cubicBezTo>
                    <a:pt x="183" y="0"/>
                    <a:pt x="1" y="157"/>
                    <a:pt x="26" y="355"/>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21dbf9bf98d_2_0"/>
            <p:cNvSpPr/>
            <p:nvPr/>
          </p:nvSpPr>
          <p:spPr>
            <a:xfrm>
              <a:off x="2290042" y="1675800"/>
              <a:ext cx="147260" cy="198624"/>
            </a:xfrm>
            <a:custGeom>
              <a:rect b="b" l="l" r="r" t="t"/>
              <a:pathLst>
                <a:path extrusionOk="0" h="1744" w="1293">
                  <a:moveTo>
                    <a:pt x="4" y="0"/>
                  </a:moveTo>
                  <a:cubicBezTo>
                    <a:pt x="2" y="0"/>
                    <a:pt x="1" y="0"/>
                    <a:pt x="1" y="1"/>
                  </a:cubicBezTo>
                  <a:lnTo>
                    <a:pt x="310" y="1743"/>
                  </a:lnTo>
                  <a:lnTo>
                    <a:pt x="1292" y="1272"/>
                  </a:lnTo>
                  <a:cubicBezTo>
                    <a:pt x="1292" y="1272"/>
                    <a:pt x="841" y="208"/>
                    <a:pt x="446" y="77"/>
                  </a:cubicBezTo>
                  <a:cubicBezTo>
                    <a:pt x="436" y="77"/>
                    <a:pt x="50" y="0"/>
                    <a:pt x="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21dbf9bf98d_2_0"/>
            <p:cNvSpPr/>
            <p:nvPr/>
          </p:nvSpPr>
          <p:spPr>
            <a:xfrm>
              <a:off x="2198930" y="1916333"/>
              <a:ext cx="290875" cy="103982"/>
            </a:xfrm>
            <a:custGeom>
              <a:rect b="b" l="l" r="r" t="t"/>
              <a:pathLst>
                <a:path extrusionOk="0" h="913" w="2554">
                  <a:moveTo>
                    <a:pt x="436" y="183"/>
                  </a:moveTo>
                  <a:lnTo>
                    <a:pt x="46" y="133"/>
                  </a:lnTo>
                  <a:cubicBezTo>
                    <a:pt x="20" y="168"/>
                    <a:pt x="0" y="209"/>
                    <a:pt x="36" y="244"/>
                  </a:cubicBezTo>
                  <a:lnTo>
                    <a:pt x="36" y="244"/>
                  </a:lnTo>
                  <a:cubicBezTo>
                    <a:pt x="61" y="274"/>
                    <a:pt x="96" y="290"/>
                    <a:pt x="127" y="310"/>
                  </a:cubicBezTo>
                  <a:lnTo>
                    <a:pt x="127" y="310"/>
                  </a:lnTo>
                  <a:cubicBezTo>
                    <a:pt x="137" y="320"/>
                    <a:pt x="213" y="366"/>
                    <a:pt x="213" y="381"/>
                  </a:cubicBezTo>
                  <a:lnTo>
                    <a:pt x="213" y="381"/>
                  </a:lnTo>
                  <a:cubicBezTo>
                    <a:pt x="213" y="431"/>
                    <a:pt x="193" y="467"/>
                    <a:pt x="238" y="502"/>
                  </a:cubicBezTo>
                  <a:lnTo>
                    <a:pt x="238" y="502"/>
                  </a:lnTo>
                  <a:cubicBezTo>
                    <a:pt x="269" y="523"/>
                    <a:pt x="299" y="543"/>
                    <a:pt x="309" y="578"/>
                  </a:cubicBezTo>
                  <a:lnTo>
                    <a:pt x="309" y="578"/>
                  </a:lnTo>
                  <a:cubicBezTo>
                    <a:pt x="329" y="629"/>
                    <a:pt x="299" y="670"/>
                    <a:pt x="329" y="720"/>
                  </a:cubicBezTo>
                  <a:lnTo>
                    <a:pt x="329" y="720"/>
                  </a:lnTo>
                  <a:cubicBezTo>
                    <a:pt x="350" y="756"/>
                    <a:pt x="395" y="811"/>
                    <a:pt x="441" y="806"/>
                  </a:cubicBezTo>
                  <a:lnTo>
                    <a:pt x="441" y="806"/>
                  </a:lnTo>
                  <a:cubicBezTo>
                    <a:pt x="441" y="806"/>
                    <a:pt x="826" y="715"/>
                    <a:pt x="826" y="715"/>
                  </a:cubicBezTo>
                  <a:lnTo>
                    <a:pt x="826" y="715"/>
                  </a:lnTo>
                  <a:cubicBezTo>
                    <a:pt x="912" y="700"/>
                    <a:pt x="1034" y="735"/>
                    <a:pt x="1125" y="746"/>
                  </a:cubicBezTo>
                  <a:lnTo>
                    <a:pt x="1125" y="746"/>
                  </a:lnTo>
                  <a:cubicBezTo>
                    <a:pt x="1221" y="756"/>
                    <a:pt x="1322" y="771"/>
                    <a:pt x="1419" y="786"/>
                  </a:cubicBezTo>
                  <a:lnTo>
                    <a:pt x="1419" y="786"/>
                  </a:lnTo>
                  <a:cubicBezTo>
                    <a:pt x="1662" y="822"/>
                    <a:pt x="1905" y="913"/>
                    <a:pt x="2148" y="832"/>
                  </a:cubicBezTo>
                  <a:lnTo>
                    <a:pt x="2148" y="832"/>
                  </a:lnTo>
                  <a:cubicBezTo>
                    <a:pt x="2325" y="776"/>
                    <a:pt x="2553" y="624"/>
                    <a:pt x="2477" y="396"/>
                  </a:cubicBezTo>
                  <a:lnTo>
                    <a:pt x="2477" y="396"/>
                  </a:lnTo>
                  <a:cubicBezTo>
                    <a:pt x="2437" y="274"/>
                    <a:pt x="2300" y="138"/>
                    <a:pt x="2178" y="128"/>
                  </a:cubicBezTo>
                  <a:lnTo>
                    <a:pt x="2178" y="128"/>
                  </a:lnTo>
                  <a:cubicBezTo>
                    <a:pt x="1905" y="112"/>
                    <a:pt x="836" y="229"/>
                    <a:pt x="836" y="229"/>
                  </a:cubicBezTo>
                  <a:lnTo>
                    <a:pt x="836" y="229"/>
                  </a:lnTo>
                  <a:lnTo>
                    <a:pt x="618" y="112"/>
                  </a:lnTo>
                  <a:lnTo>
                    <a:pt x="446" y="1"/>
                  </a:lnTo>
                  <a:cubicBezTo>
                    <a:pt x="446" y="1"/>
                    <a:pt x="431" y="112"/>
                    <a:pt x="436" y="183"/>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21dbf9bf98d_2_0"/>
            <p:cNvSpPr/>
            <p:nvPr/>
          </p:nvSpPr>
          <p:spPr>
            <a:xfrm>
              <a:off x="1832548" y="1916333"/>
              <a:ext cx="290875" cy="103982"/>
            </a:xfrm>
            <a:custGeom>
              <a:rect b="b" l="l" r="r" t="t"/>
              <a:pathLst>
                <a:path extrusionOk="0" h="913" w="2554">
                  <a:moveTo>
                    <a:pt x="1936" y="112"/>
                  </a:moveTo>
                  <a:lnTo>
                    <a:pt x="1718" y="229"/>
                  </a:lnTo>
                  <a:cubicBezTo>
                    <a:pt x="1718" y="229"/>
                    <a:pt x="644" y="112"/>
                    <a:pt x="370" y="128"/>
                  </a:cubicBezTo>
                  <a:lnTo>
                    <a:pt x="370" y="128"/>
                  </a:lnTo>
                  <a:cubicBezTo>
                    <a:pt x="254" y="138"/>
                    <a:pt x="117" y="274"/>
                    <a:pt x="77" y="396"/>
                  </a:cubicBezTo>
                  <a:lnTo>
                    <a:pt x="77" y="396"/>
                  </a:lnTo>
                  <a:cubicBezTo>
                    <a:pt x="1" y="624"/>
                    <a:pt x="228" y="776"/>
                    <a:pt x="406" y="832"/>
                  </a:cubicBezTo>
                  <a:lnTo>
                    <a:pt x="406" y="832"/>
                  </a:lnTo>
                  <a:cubicBezTo>
                    <a:pt x="649" y="913"/>
                    <a:pt x="887" y="822"/>
                    <a:pt x="1130" y="786"/>
                  </a:cubicBezTo>
                  <a:lnTo>
                    <a:pt x="1130" y="786"/>
                  </a:lnTo>
                  <a:cubicBezTo>
                    <a:pt x="1231" y="771"/>
                    <a:pt x="1328" y="756"/>
                    <a:pt x="1429" y="746"/>
                  </a:cubicBezTo>
                  <a:lnTo>
                    <a:pt x="1429" y="746"/>
                  </a:lnTo>
                  <a:cubicBezTo>
                    <a:pt x="1520" y="735"/>
                    <a:pt x="1637" y="700"/>
                    <a:pt x="1728" y="715"/>
                  </a:cubicBezTo>
                  <a:lnTo>
                    <a:pt x="1728" y="715"/>
                  </a:lnTo>
                  <a:cubicBezTo>
                    <a:pt x="1728" y="715"/>
                    <a:pt x="2113" y="806"/>
                    <a:pt x="2113" y="806"/>
                  </a:cubicBezTo>
                  <a:lnTo>
                    <a:pt x="2113" y="806"/>
                  </a:lnTo>
                  <a:cubicBezTo>
                    <a:pt x="2158" y="811"/>
                    <a:pt x="2204" y="756"/>
                    <a:pt x="2224" y="720"/>
                  </a:cubicBezTo>
                  <a:lnTo>
                    <a:pt x="2224" y="720"/>
                  </a:lnTo>
                  <a:cubicBezTo>
                    <a:pt x="2255" y="670"/>
                    <a:pt x="2224" y="629"/>
                    <a:pt x="2240" y="578"/>
                  </a:cubicBezTo>
                  <a:lnTo>
                    <a:pt x="2240" y="578"/>
                  </a:lnTo>
                  <a:cubicBezTo>
                    <a:pt x="2250" y="543"/>
                    <a:pt x="2285" y="523"/>
                    <a:pt x="2316" y="502"/>
                  </a:cubicBezTo>
                  <a:lnTo>
                    <a:pt x="2316" y="502"/>
                  </a:lnTo>
                  <a:cubicBezTo>
                    <a:pt x="2361" y="467"/>
                    <a:pt x="2341" y="431"/>
                    <a:pt x="2336" y="381"/>
                  </a:cubicBezTo>
                  <a:lnTo>
                    <a:pt x="2336" y="381"/>
                  </a:lnTo>
                  <a:cubicBezTo>
                    <a:pt x="2336" y="366"/>
                    <a:pt x="2417" y="320"/>
                    <a:pt x="2422" y="310"/>
                  </a:cubicBezTo>
                  <a:lnTo>
                    <a:pt x="2422" y="310"/>
                  </a:lnTo>
                  <a:cubicBezTo>
                    <a:pt x="2452" y="290"/>
                    <a:pt x="2493" y="274"/>
                    <a:pt x="2518" y="244"/>
                  </a:cubicBezTo>
                  <a:lnTo>
                    <a:pt x="2518" y="244"/>
                  </a:lnTo>
                  <a:cubicBezTo>
                    <a:pt x="2554" y="209"/>
                    <a:pt x="2528" y="168"/>
                    <a:pt x="2508" y="133"/>
                  </a:cubicBezTo>
                  <a:lnTo>
                    <a:pt x="2508" y="133"/>
                  </a:lnTo>
                  <a:lnTo>
                    <a:pt x="2118" y="183"/>
                  </a:lnTo>
                  <a:cubicBezTo>
                    <a:pt x="2118" y="112"/>
                    <a:pt x="2108" y="1"/>
                    <a:pt x="2108" y="1"/>
                  </a:cubicBezTo>
                  <a:lnTo>
                    <a:pt x="2108" y="1"/>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
          <p:cNvSpPr txBox="1"/>
          <p:nvPr>
            <p:ph type="title"/>
          </p:nvPr>
        </p:nvSpPr>
        <p:spPr>
          <a:xfrm>
            <a:off x="457200" y="41040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Data Preprocessing</a:t>
            </a:r>
            <a:endParaRPr/>
          </a:p>
          <a:p>
            <a:pPr indent="0" lvl="0" marL="0" rtl="0" algn="ctr">
              <a:lnSpc>
                <a:spcPct val="100000"/>
              </a:lnSpc>
              <a:spcBef>
                <a:spcPts val="0"/>
              </a:spcBef>
              <a:spcAft>
                <a:spcPts val="0"/>
              </a:spcAft>
              <a:buSzPts val="2400"/>
              <a:buNone/>
            </a:pPr>
            <a:r>
              <a:t/>
            </a:r>
            <a:endParaRPr/>
          </a:p>
        </p:txBody>
      </p:sp>
      <p:grpSp>
        <p:nvGrpSpPr>
          <p:cNvPr id="442" name="Google Shape;442;p5"/>
          <p:cNvGrpSpPr/>
          <p:nvPr/>
        </p:nvGrpSpPr>
        <p:grpSpPr>
          <a:xfrm>
            <a:off x="2147094" y="1517838"/>
            <a:ext cx="1595537" cy="3212561"/>
            <a:chOff x="761044" y="1517838"/>
            <a:chExt cx="1595537" cy="3212561"/>
          </a:xfrm>
        </p:grpSpPr>
        <p:sp>
          <p:nvSpPr>
            <p:cNvPr id="443" name="Google Shape;443;p5"/>
            <p:cNvSpPr/>
            <p:nvPr/>
          </p:nvSpPr>
          <p:spPr>
            <a:xfrm>
              <a:off x="762981" y="2562675"/>
              <a:ext cx="1593600" cy="147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
            <p:cNvSpPr/>
            <p:nvPr/>
          </p:nvSpPr>
          <p:spPr>
            <a:xfrm>
              <a:off x="1081131" y="1517838"/>
              <a:ext cx="957300" cy="957300"/>
            </a:xfrm>
            <a:prstGeom prst="ellipse">
              <a:avLst/>
            </a:prstGeom>
            <a:solidFill>
              <a:schemeClr val="l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4000" u="none" cap="none" strike="noStrike">
                <a:solidFill>
                  <a:schemeClr val="lt1"/>
                </a:solidFill>
                <a:latin typeface="Arial"/>
                <a:ea typeface="Arial"/>
                <a:cs typeface="Arial"/>
                <a:sym typeface="Arial"/>
              </a:endParaRPr>
            </a:p>
          </p:txBody>
        </p:sp>
        <p:cxnSp>
          <p:nvCxnSpPr>
            <p:cNvPr id="445" name="Google Shape;445;p5"/>
            <p:cNvCxnSpPr>
              <a:stCxn id="443" idx="0"/>
              <a:endCxn id="444" idx="4"/>
            </p:cNvCxnSpPr>
            <p:nvPr/>
          </p:nvCxnSpPr>
          <p:spPr>
            <a:xfrm rot="10800000">
              <a:off x="1559781" y="2475075"/>
              <a:ext cx="0" cy="87600"/>
            </a:xfrm>
            <a:prstGeom prst="straightConnector1">
              <a:avLst/>
            </a:prstGeom>
            <a:noFill/>
            <a:ln cap="flat" cmpd="sng" w="9525">
              <a:solidFill>
                <a:schemeClr val="dk1"/>
              </a:solidFill>
              <a:prstDash val="solid"/>
              <a:round/>
              <a:headEnd len="sm" w="sm" type="none"/>
              <a:tailEnd len="sm" w="sm" type="none"/>
            </a:ln>
          </p:spPr>
        </p:cxnSp>
        <p:cxnSp>
          <p:nvCxnSpPr>
            <p:cNvPr id="446" name="Google Shape;446;p5"/>
            <p:cNvCxnSpPr>
              <a:stCxn id="443" idx="2"/>
              <a:endCxn id="447" idx="0"/>
            </p:cNvCxnSpPr>
            <p:nvPr/>
          </p:nvCxnSpPr>
          <p:spPr>
            <a:xfrm>
              <a:off x="1559781" y="4039875"/>
              <a:ext cx="0" cy="87600"/>
            </a:xfrm>
            <a:prstGeom prst="straightConnector1">
              <a:avLst/>
            </a:prstGeom>
            <a:noFill/>
            <a:ln cap="flat" cmpd="sng" w="9525">
              <a:solidFill>
                <a:schemeClr val="dk1"/>
              </a:solidFill>
              <a:prstDash val="solid"/>
              <a:round/>
              <a:headEnd len="sm" w="sm" type="none"/>
              <a:tailEnd len="sm" w="sm" type="none"/>
            </a:ln>
          </p:spPr>
        </p:cxnSp>
        <p:sp>
          <p:nvSpPr>
            <p:cNvPr id="447" name="Google Shape;447;p5"/>
            <p:cNvSpPr/>
            <p:nvPr/>
          </p:nvSpPr>
          <p:spPr>
            <a:xfrm>
              <a:off x="1258362" y="4127399"/>
              <a:ext cx="603000" cy="603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Fira Sans Extra Condensed"/>
                  <a:ea typeface="Fira Sans Extra Condensed"/>
                  <a:cs typeface="Fira Sans Extra Condensed"/>
                  <a:sym typeface="Fira Sans Extra Condensed"/>
                </a:rPr>
                <a:t>1</a:t>
              </a:r>
              <a:endParaRPr b="0" i="0" sz="2400" u="none" cap="none" strike="noStrike">
                <a:solidFill>
                  <a:schemeClr val="lt1"/>
                </a:solidFill>
                <a:latin typeface="Arial"/>
                <a:ea typeface="Arial"/>
                <a:cs typeface="Arial"/>
                <a:sym typeface="Arial"/>
              </a:endParaRPr>
            </a:p>
          </p:txBody>
        </p:sp>
        <p:sp>
          <p:nvSpPr>
            <p:cNvPr id="448" name="Google Shape;448;p5"/>
            <p:cNvSpPr txBox="1"/>
            <p:nvPr/>
          </p:nvSpPr>
          <p:spPr>
            <a:xfrm>
              <a:off x="761044" y="3126975"/>
              <a:ext cx="15936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Date Parsing</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449" name="Google Shape;449;p5"/>
          <p:cNvGrpSpPr/>
          <p:nvPr/>
        </p:nvGrpSpPr>
        <p:grpSpPr>
          <a:xfrm>
            <a:off x="5323794" y="1517838"/>
            <a:ext cx="1593604" cy="3212561"/>
            <a:chOff x="2770169" y="1517838"/>
            <a:chExt cx="1593604" cy="3212561"/>
          </a:xfrm>
        </p:grpSpPr>
        <p:sp>
          <p:nvSpPr>
            <p:cNvPr id="450" name="Google Shape;450;p5"/>
            <p:cNvSpPr/>
            <p:nvPr/>
          </p:nvSpPr>
          <p:spPr>
            <a:xfrm>
              <a:off x="2770172" y="2562675"/>
              <a:ext cx="1593600" cy="1477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
            <p:cNvSpPr/>
            <p:nvPr/>
          </p:nvSpPr>
          <p:spPr>
            <a:xfrm>
              <a:off x="3088322" y="1517838"/>
              <a:ext cx="957300" cy="957300"/>
            </a:xfrm>
            <a:prstGeom prst="ellipse">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cxnSp>
          <p:nvCxnSpPr>
            <p:cNvPr id="452" name="Google Shape;452;p5"/>
            <p:cNvCxnSpPr>
              <a:stCxn id="450" idx="0"/>
              <a:endCxn id="451" idx="4"/>
            </p:cNvCxnSpPr>
            <p:nvPr/>
          </p:nvCxnSpPr>
          <p:spPr>
            <a:xfrm rot="10800000">
              <a:off x="3566972" y="2475075"/>
              <a:ext cx="0" cy="87600"/>
            </a:xfrm>
            <a:prstGeom prst="straightConnector1">
              <a:avLst/>
            </a:prstGeom>
            <a:noFill/>
            <a:ln cap="flat" cmpd="sng" w="9525">
              <a:solidFill>
                <a:schemeClr val="dk1"/>
              </a:solidFill>
              <a:prstDash val="solid"/>
              <a:round/>
              <a:headEnd len="sm" w="sm" type="none"/>
              <a:tailEnd len="sm" w="sm" type="none"/>
            </a:ln>
          </p:spPr>
        </p:cxnSp>
        <p:cxnSp>
          <p:nvCxnSpPr>
            <p:cNvPr id="453" name="Google Shape;453;p5"/>
            <p:cNvCxnSpPr>
              <a:stCxn id="450" idx="2"/>
              <a:endCxn id="454" idx="0"/>
            </p:cNvCxnSpPr>
            <p:nvPr/>
          </p:nvCxnSpPr>
          <p:spPr>
            <a:xfrm>
              <a:off x="3566972" y="4039875"/>
              <a:ext cx="0" cy="87600"/>
            </a:xfrm>
            <a:prstGeom prst="straightConnector1">
              <a:avLst/>
            </a:prstGeom>
            <a:noFill/>
            <a:ln cap="flat" cmpd="sng" w="9525">
              <a:solidFill>
                <a:schemeClr val="dk1"/>
              </a:solidFill>
              <a:prstDash val="solid"/>
              <a:round/>
              <a:headEnd len="sm" w="sm" type="none"/>
              <a:tailEnd len="sm" w="sm" type="none"/>
            </a:ln>
          </p:spPr>
        </p:cxnSp>
        <p:sp>
          <p:nvSpPr>
            <p:cNvPr id="454" name="Google Shape;454;p5"/>
            <p:cNvSpPr/>
            <p:nvPr/>
          </p:nvSpPr>
          <p:spPr>
            <a:xfrm>
              <a:off x="3265472" y="4127399"/>
              <a:ext cx="603000" cy="603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Fira Sans Extra Condensed"/>
                  <a:ea typeface="Fira Sans Extra Condensed"/>
                  <a:cs typeface="Fira Sans Extra Condensed"/>
                  <a:sym typeface="Fira Sans Extra Condensed"/>
                </a:rPr>
                <a:t>2</a:t>
              </a:r>
              <a:endParaRPr b="0" i="0" sz="4000" u="none" cap="none" strike="noStrike">
                <a:solidFill>
                  <a:schemeClr val="lt1"/>
                </a:solidFill>
                <a:latin typeface="Arial"/>
                <a:ea typeface="Arial"/>
                <a:cs typeface="Arial"/>
                <a:sym typeface="Arial"/>
              </a:endParaRPr>
            </a:p>
          </p:txBody>
        </p:sp>
        <p:sp>
          <p:nvSpPr>
            <p:cNvPr id="455" name="Google Shape;455;p5"/>
            <p:cNvSpPr txBox="1"/>
            <p:nvPr/>
          </p:nvSpPr>
          <p:spPr>
            <a:xfrm>
              <a:off x="2770168" y="3126975"/>
              <a:ext cx="15936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Text Cleaning</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grpSp>
      <p:grpSp>
        <p:nvGrpSpPr>
          <p:cNvPr id="456" name="Google Shape;456;p5"/>
          <p:cNvGrpSpPr/>
          <p:nvPr/>
        </p:nvGrpSpPr>
        <p:grpSpPr>
          <a:xfrm>
            <a:off x="2693580" y="1746605"/>
            <a:ext cx="500648" cy="499776"/>
            <a:chOff x="6025167" y="5480743"/>
            <a:chExt cx="500648" cy="499776"/>
          </a:xfrm>
        </p:grpSpPr>
        <p:sp>
          <p:nvSpPr>
            <p:cNvPr id="457" name="Google Shape;457;p5"/>
            <p:cNvSpPr/>
            <p:nvPr/>
          </p:nvSpPr>
          <p:spPr>
            <a:xfrm>
              <a:off x="6172819" y="5599073"/>
              <a:ext cx="205352" cy="92981"/>
            </a:xfrm>
            <a:custGeom>
              <a:rect b="b" l="l" r="r" t="t"/>
              <a:pathLst>
                <a:path extrusionOk="0" h="1592" w="3516">
                  <a:moveTo>
                    <a:pt x="922" y="1"/>
                  </a:moveTo>
                  <a:cubicBezTo>
                    <a:pt x="410" y="1"/>
                    <a:pt x="0" y="411"/>
                    <a:pt x="0" y="923"/>
                  </a:cubicBezTo>
                  <a:lnTo>
                    <a:pt x="0" y="1591"/>
                  </a:lnTo>
                  <a:lnTo>
                    <a:pt x="3516" y="1591"/>
                  </a:lnTo>
                  <a:lnTo>
                    <a:pt x="3516" y="923"/>
                  </a:lnTo>
                  <a:cubicBezTo>
                    <a:pt x="3516" y="411"/>
                    <a:pt x="3105" y="1"/>
                    <a:pt x="25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
            <p:cNvSpPr/>
            <p:nvPr/>
          </p:nvSpPr>
          <p:spPr>
            <a:xfrm>
              <a:off x="6217149" y="5480743"/>
              <a:ext cx="117219" cy="117511"/>
            </a:xfrm>
            <a:custGeom>
              <a:rect b="b" l="l" r="r" t="t"/>
              <a:pathLst>
                <a:path extrusionOk="0" h="2012" w="2007">
                  <a:moveTo>
                    <a:pt x="1004" y="0"/>
                  </a:moveTo>
                  <a:cubicBezTo>
                    <a:pt x="452" y="0"/>
                    <a:pt x="1" y="451"/>
                    <a:pt x="1" y="1009"/>
                  </a:cubicBezTo>
                  <a:cubicBezTo>
                    <a:pt x="1" y="1561"/>
                    <a:pt x="452" y="2012"/>
                    <a:pt x="1004" y="2012"/>
                  </a:cubicBezTo>
                  <a:cubicBezTo>
                    <a:pt x="1556" y="2012"/>
                    <a:pt x="2007" y="1561"/>
                    <a:pt x="2007" y="1009"/>
                  </a:cubicBezTo>
                  <a:cubicBezTo>
                    <a:pt x="2007" y="451"/>
                    <a:pt x="1556" y="0"/>
                    <a:pt x="1004" y="0"/>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
            <p:cNvSpPr/>
            <p:nvPr/>
          </p:nvSpPr>
          <p:spPr>
            <a:xfrm>
              <a:off x="6055363" y="5770086"/>
              <a:ext cx="439965" cy="210433"/>
            </a:xfrm>
            <a:custGeom>
              <a:rect b="b" l="l" r="r" t="t"/>
              <a:pathLst>
                <a:path extrusionOk="0" h="3603" w="7533">
                  <a:moveTo>
                    <a:pt x="0" y="1"/>
                  </a:moveTo>
                  <a:lnTo>
                    <a:pt x="0" y="3349"/>
                  </a:lnTo>
                  <a:cubicBezTo>
                    <a:pt x="0" y="3491"/>
                    <a:pt x="111" y="3602"/>
                    <a:pt x="253" y="3602"/>
                  </a:cubicBezTo>
                  <a:lnTo>
                    <a:pt x="7284" y="3602"/>
                  </a:lnTo>
                  <a:cubicBezTo>
                    <a:pt x="7421" y="3602"/>
                    <a:pt x="7533" y="3491"/>
                    <a:pt x="7533" y="3349"/>
                  </a:cubicBezTo>
                  <a:lnTo>
                    <a:pt x="7533" y="1"/>
                  </a:lnTo>
                  <a:close/>
                </a:path>
              </a:pathLst>
            </a:custGeom>
            <a:solidFill>
              <a:srgbClr val="C95B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
            <p:cNvSpPr/>
            <p:nvPr/>
          </p:nvSpPr>
          <p:spPr>
            <a:xfrm>
              <a:off x="6025167" y="5687266"/>
              <a:ext cx="500648" cy="87900"/>
            </a:xfrm>
            <a:custGeom>
              <a:rect b="b" l="l" r="r" t="t"/>
              <a:pathLst>
                <a:path extrusionOk="0" h="1505" w="8572">
                  <a:moveTo>
                    <a:pt x="249" y="0"/>
                  </a:moveTo>
                  <a:cubicBezTo>
                    <a:pt x="112" y="0"/>
                    <a:pt x="0" y="112"/>
                    <a:pt x="0" y="248"/>
                  </a:cubicBezTo>
                  <a:lnTo>
                    <a:pt x="0" y="1251"/>
                  </a:lnTo>
                  <a:cubicBezTo>
                    <a:pt x="0" y="1393"/>
                    <a:pt x="112" y="1505"/>
                    <a:pt x="249" y="1505"/>
                  </a:cubicBezTo>
                  <a:lnTo>
                    <a:pt x="8318" y="1505"/>
                  </a:lnTo>
                  <a:cubicBezTo>
                    <a:pt x="8460" y="1505"/>
                    <a:pt x="8571" y="1393"/>
                    <a:pt x="8571" y="1251"/>
                  </a:cubicBezTo>
                  <a:lnTo>
                    <a:pt x="8571" y="248"/>
                  </a:lnTo>
                  <a:cubicBezTo>
                    <a:pt x="8571" y="112"/>
                    <a:pt x="8460" y="0"/>
                    <a:pt x="8318" y="0"/>
                  </a:cubicBezTo>
                  <a:close/>
                </a:path>
              </a:pathLst>
            </a:custGeom>
            <a:solidFill>
              <a:srgbClr val="394D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
            <p:cNvSpPr/>
            <p:nvPr/>
          </p:nvSpPr>
          <p:spPr>
            <a:xfrm>
              <a:off x="6202080" y="5804428"/>
              <a:ext cx="146830" cy="117511"/>
            </a:xfrm>
            <a:custGeom>
              <a:rect b="b" l="l" r="r" t="t"/>
              <a:pathLst>
                <a:path extrusionOk="0" h="2012" w="2514">
                  <a:moveTo>
                    <a:pt x="254" y="0"/>
                  </a:moveTo>
                  <a:cubicBezTo>
                    <a:pt x="112" y="0"/>
                    <a:pt x="1" y="112"/>
                    <a:pt x="1" y="253"/>
                  </a:cubicBezTo>
                  <a:lnTo>
                    <a:pt x="1" y="1758"/>
                  </a:lnTo>
                  <a:cubicBezTo>
                    <a:pt x="1" y="1895"/>
                    <a:pt x="112" y="2011"/>
                    <a:pt x="254" y="2011"/>
                  </a:cubicBezTo>
                  <a:lnTo>
                    <a:pt x="2260" y="2011"/>
                  </a:lnTo>
                  <a:cubicBezTo>
                    <a:pt x="2402" y="2011"/>
                    <a:pt x="2513" y="1895"/>
                    <a:pt x="2513" y="1758"/>
                  </a:cubicBezTo>
                  <a:lnTo>
                    <a:pt x="2513" y="253"/>
                  </a:lnTo>
                  <a:cubicBezTo>
                    <a:pt x="2513" y="112"/>
                    <a:pt x="2402" y="0"/>
                    <a:pt x="22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5"/>
          <p:cNvGrpSpPr/>
          <p:nvPr/>
        </p:nvGrpSpPr>
        <p:grpSpPr>
          <a:xfrm>
            <a:off x="5871165" y="1746161"/>
            <a:ext cx="498840" cy="500653"/>
            <a:chOff x="2682075" y="5346649"/>
            <a:chExt cx="498840" cy="500653"/>
          </a:xfrm>
        </p:grpSpPr>
        <p:sp>
          <p:nvSpPr>
            <p:cNvPr id="463" name="Google Shape;463;p5"/>
            <p:cNvSpPr/>
            <p:nvPr/>
          </p:nvSpPr>
          <p:spPr>
            <a:xfrm>
              <a:off x="2686222" y="5640139"/>
              <a:ext cx="255931" cy="63953"/>
            </a:xfrm>
            <a:custGeom>
              <a:rect b="b" l="l" r="r" t="t"/>
              <a:pathLst>
                <a:path extrusionOk="0" h="1095" w="4382">
                  <a:moveTo>
                    <a:pt x="289" y="1"/>
                  </a:moveTo>
                  <a:cubicBezTo>
                    <a:pt x="248" y="1"/>
                    <a:pt x="208" y="16"/>
                    <a:pt x="177" y="51"/>
                  </a:cubicBezTo>
                  <a:cubicBezTo>
                    <a:pt x="0" y="259"/>
                    <a:pt x="147" y="502"/>
                    <a:pt x="350" y="502"/>
                  </a:cubicBezTo>
                  <a:lnTo>
                    <a:pt x="431" y="502"/>
                  </a:lnTo>
                  <a:lnTo>
                    <a:pt x="431" y="1095"/>
                  </a:lnTo>
                  <a:cubicBezTo>
                    <a:pt x="464" y="1090"/>
                    <a:pt x="1327" y="1087"/>
                    <a:pt x="2190" y="1087"/>
                  </a:cubicBezTo>
                  <a:cubicBezTo>
                    <a:pt x="3053" y="1087"/>
                    <a:pt x="3916" y="1090"/>
                    <a:pt x="3946" y="1095"/>
                  </a:cubicBezTo>
                  <a:lnTo>
                    <a:pt x="3946" y="502"/>
                  </a:lnTo>
                  <a:lnTo>
                    <a:pt x="4093" y="502"/>
                  </a:lnTo>
                  <a:cubicBezTo>
                    <a:pt x="4134" y="502"/>
                    <a:pt x="4174" y="482"/>
                    <a:pt x="4205" y="452"/>
                  </a:cubicBezTo>
                  <a:cubicBezTo>
                    <a:pt x="4382" y="239"/>
                    <a:pt x="4235" y="1"/>
                    <a:pt x="40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
            <p:cNvSpPr/>
            <p:nvPr/>
          </p:nvSpPr>
          <p:spPr>
            <a:xfrm>
              <a:off x="2799530" y="5604920"/>
              <a:ext cx="46782" cy="96835"/>
            </a:xfrm>
            <a:custGeom>
              <a:rect b="b" l="l" r="r" t="t"/>
              <a:pathLst>
                <a:path extrusionOk="0" h="1658" w="801">
                  <a:moveTo>
                    <a:pt x="279" y="1"/>
                  </a:moveTo>
                  <a:cubicBezTo>
                    <a:pt x="117" y="538"/>
                    <a:pt x="20" y="1065"/>
                    <a:pt x="0" y="1657"/>
                  </a:cubicBezTo>
                  <a:lnTo>
                    <a:pt x="507" y="1657"/>
                  </a:lnTo>
                  <a:cubicBezTo>
                    <a:pt x="527" y="1075"/>
                    <a:pt x="628" y="523"/>
                    <a:pt x="801" y="16"/>
                  </a:cubicBezTo>
                  <a:lnTo>
                    <a:pt x="2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
            <p:cNvSpPr/>
            <p:nvPr/>
          </p:nvSpPr>
          <p:spPr>
            <a:xfrm>
              <a:off x="2814015" y="5346649"/>
              <a:ext cx="366900" cy="263991"/>
            </a:xfrm>
            <a:custGeom>
              <a:rect b="b" l="l" r="r" t="t"/>
              <a:pathLst>
                <a:path extrusionOk="0" h="4520" w="6282">
                  <a:moveTo>
                    <a:pt x="6028" y="1"/>
                  </a:moveTo>
                  <a:cubicBezTo>
                    <a:pt x="3166" y="1"/>
                    <a:pt x="760" y="1915"/>
                    <a:pt x="0" y="4519"/>
                  </a:cubicBezTo>
                  <a:lnTo>
                    <a:pt x="2011" y="4519"/>
                  </a:lnTo>
                  <a:cubicBezTo>
                    <a:pt x="2564" y="4519"/>
                    <a:pt x="3106" y="4418"/>
                    <a:pt x="3612" y="4210"/>
                  </a:cubicBezTo>
                  <a:cubicBezTo>
                    <a:pt x="3708" y="4170"/>
                    <a:pt x="3769" y="4078"/>
                    <a:pt x="3769" y="3977"/>
                  </a:cubicBezTo>
                  <a:lnTo>
                    <a:pt x="3769" y="3233"/>
                  </a:lnTo>
                  <a:lnTo>
                    <a:pt x="4352" y="3623"/>
                  </a:lnTo>
                  <a:cubicBezTo>
                    <a:pt x="4395" y="3651"/>
                    <a:pt x="4444" y="3665"/>
                    <a:pt x="4493" y="3665"/>
                  </a:cubicBezTo>
                  <a:cubicBezTo>
                    <a:pt x="4548" y="3665"/>
                    <a:pt x="4603" y="3647"/>
                    <a:pt x="4646" y="3612"/>
                  </a:cubicBezTo>
                  <a:cubicBezTo>
                    <a:pt x="5649" y="2822"/>
                    <a:pt x="6282" y="1606"/>
                    <a:pt x="6282" y="254"/>
                  </a:cubicBezTo>
                  <a:cubicBezTo>
                    <a:pt x="6282" y="112"/>
                    <a:pt x="6170" y="1"/>
                    <a:pt x="6028" y="1"/>
                  </a:cubicBezTo>
                  <a:close/>
                </a:path>
              </a:pathLst>
            </a:custGeom>
            <a:solidFill>
              <a:srgbClr val="4954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
            <p:cNvSpPr/>
            <p:nvPr/>
          </p:nvSpPr>
          <p:spPr>
            <a:xfrm>
              <a:off x="2682075" y="5698720"/>
              <a:ext cx="264224" cy="148582"/>
            </a:xfrm>
            <a:custGeom>
              <a:rect b="b" l="l" r="r" t="t"/>
              <a:pathLst>
                <a:path extrusionOk="0" h="2544" w="4524">
                  <a:moveTo>
                    <a:pt x="588" y="1"/>
                  </a:moveTo>
                  <a:cubicBezTo>
                    <a:pt x="264" y="1"/>
                    <a:pt x="0" y="264"/>
                    <a:pt x="0" y="588"/>
                  </a:cubicBezTo>
                  <a:lnTo>
                    <a:pt x="0" y="1961"/>
                  </a:lnTo>
                  <a:cubicBezTo>
                    <a:pt x="0" y="2285"/>
                    <a:pt x="264" y="2544"/>
                    <a:pt x="588" y="2544"/>
                  </a:cubicBezTo>
                  <a:lnTo>
                    <a:pt x="3936" y="2544"/>
                  </a:lnTo>
                  <a:cubicBezTo>
                    <a:pt x="4260" y="2544"/>
                    <a:pt x="4524" y="2285"/>
                    <a:pt x="4524" y="1961"/>
                  </a:cubicBezTo>
                  <a:lnTo>
                    <a:pt x="4524" y="588"/>
                  </a:lnTo>
                  <a:cubicBezTo>
                    <a:pt x="4524" y="264"/>
                    <a:pt x="4260" y="1"/>
                    <a:pt x="39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1d9f756850_1_94"/>
          <p:cNvSpPr txBox="1"/>
          <p:nvPr>
            <p:ph type="title"/>
          </p:nvPr>
        </p:nvSpPr>
        <p:spPr>
          <a:xfrm>
            <a:off x="235075" y="172550"/>
            <a:ext cx="8229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Date Parsing</a:t>
            </a:r>
            <a:endParaRPr/>
          </a:p>
        </p:txBody>
      </p:sp>
      <p:grpSp>
        <p:nvGrpSpPr>
          <p:cNvPr id="472" name="Google Shape;472;g21d9f756850_1_94"/>
          <p:cNvGrpSpPr/>
          <p:nvPr/>
        </p:nvGrpSpPr>
        <p:grpSpPr>
          <a:xfrm>
            <a:off x="1294500" y="3632975"/>
            <a:ext cx="4894250" cy="1377411"/>
            <a:chOff x="1134075" y="1090900"/>
            <a:chExt cx="4894250" cy="1377411"/>
          </a:xfrm>
        </p:grpSpPr>
        <p:pic>
          <p:nvPicPr>
            <p:cNvPr id="473" name="Google Shape;473;g21d9f756850_1_94"/>
            <p:cNvPicPr preferRelativeResize="0"/>
            <p:nvPr/>
          </p:nvPicPr>
          <p:blipFill rotWithShape="1">
            <a:blip r:embed="rId3">
              <a:alphaModFix/>
            </a:blip>
            <a:srcRect b="16998" l="0" r="30347" t="0"/>
            <a:stretch/>
          </p:blipFill>
          <p:spPr>
            <a:xfrm>
              <a:off x="1134075" y="1090900"/>
              <a:ext cx="1269600" cy="1377411"/>
            </a:xfrm>
            <a:prstGeom prst="rect">
              <a:avLst/>
            </a:prstGeom>
            <a:noFill/>
            <a:ln>
              <a:noFill/>
            </a:ln>
          </p:spPr>
        </p:pic>
        <p:pic>
          <p:nvPicPr>
            <p:cNvPr id="474" name="Google Shape;474;g21d9f756850_1_94"/>
            <p:cNvPicPr preferRelativeResize="0"/>
            <p:nvPr/>
          </p:nvPicPr>
          <p:blipFill rotWithShape="1">
            <a:blip r:embed="rId4">
              <a:alphaModFix/>
            </a:blip>
            <a:srcRect b="9420" l="7032" r="6033" t="0"/>
            <a:stretch/>
          </p:blipFill>
          <p:spPr>
            <a:xfrm>
              <a:off x="4758722" y="1135500"/>
              <a:ext cx="1269603" cy="1288200"/>
            </a:xfrm>
            <a:prstGeom prst="rect">
              <a:avLst/>
            </a:prstGeom>
            <a:noFill/>
            <a:ln>
              <a:noFill/>
            </a:ln>
          </p:spPr>
        </p:pic>
        <p:sp>
          <p:nvSpPr>
            <p:cNvPr id="475" name="Google Shape;475;g21d9f756850_1_94"/>
            <p:cNvSpPr/>
            <p:nvPr/>
          </p:nvSpPr>
          <p:spPr>
            <a:xfrm>
              <a:off x="3150850" y="1588350"/>
              <a:ext cx="860700" cy="38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g21d9f756850_1_94"/>
          <p:cNvSpPr txBox="1"/>
          <p:nvPr/>
        </p:nvSpPr>
        <p:spPr>
          <a:xfrm>
            <a:off x="795925" y="745248"/>
            <a:ext cx="71079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latin typeface="Roboto"/>
                <a:ea typeface="Roboto"/>
                <a:cs typeface="Roboto"/>
                <a:sym typeface="Roboto"/>
              </a:rPr>
              <a:t>Parsing dates and removing text rows from date column: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77" name="Google Shape;477;g21d9f756850_1_94"/>
          <p:cNvSpPr txBox="1"/>
          <p:nvPr/>
        </p:nvSpPr>
        <p:spPr>
          <a:xfrm>
            <a:off x="795925" y="2930825"/>
            <a:ext cx="71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Extracting year and year month information from date column</a:t>
            </a:r>
            <a:endParaRPr>
              <a:latin typeface="Roboto"/>
              <a:ea typeface="Roboto"/>
              <a:cs typeface="Roboto"/>
              <a:sym typeface="Roboto"/>
            </a:endParaRPr>
          </a:p>
        </p:txBody>
      </p:sp>
      <p:pic>
        <p:nvPicPr>
          <p:cNvPr id="478" name="Google Shape;478;g21d9f756850_1_94"/>
          <p:cNvPicPr preferRelativeResize="0"/>
          <p:nvPr/>
        </p:nvPicPr>
        <p:blipFill>
          <a:blip r:embed="rId5">
            <a:alphaModFix/>
          </a:blip>
          <a:stretch>
            <a:fillRect/>
          </a:stretch>
        </p:blipFill>
        <p:spPr>
          <a:xfrm>
            <a:off x="1798337" y="1277912"/>
            <a:ext cx="3886576" cy="152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
          <p:cNvSpPr txBox="1"/>
          <p:nvPr>
            <p:ph type="title"/>
          </p:nvPr>
        </p:nvSpPr>
        <p:spPr>
          <a:xfrm>
            <a:off x="457200" y="191050"/>
            <a:ext cx="8229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Text Cleaning and processing</a:t>
            </a:r>
            <a:endParaRPr sz="2400"/>
          </a:p>
        </p:txBody>
      </p:sp>
      <p:sp>
        <p:nvSpPr>
          <p:cNvPr id="484" name="Google Shape;484;p6"/>
          <p:cNvSpPr txBox="1"/>
          <p:nvPr/>
        </p:nvSpPr>
        <p:spPr>
          <a:xfrm>
            <a:off x="50" y="3396188"/>
            <a:ext cx="2157300" cy="44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Whitespace</a:t>
            </a:r>
            <a:endParaRPr b="1" sz="1800">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(new line, tabs, spaces)</a:t>
            </a:r>
            <a:endParaRPr b="1" sz="1800">
              <a:latin typeface="Fira Sans Extra Condensed"/>
              <a:ea typeface="Fira Sans Extra Condensed"/>
              <a:cs typeface="Fira Sans Extra Condensed"/>
              <a:sym typeface="Fira Sans Extra Condensed"/>
            </a:endParaRPr>
          </a:p>
        </p:txBody>
      </p:sp>
      <p:sp>
        <p:nvSpPr>
          <p:cNvPr id="485" name="Google Shape;485;p6"/>
          <p:cNvSpPr txBox="1"/>
          <p:nvPr/>
        </p:nvSpPr>
        <p:spPr>
          <a:xfrm>
            <a:off x="521475" y="2525825"/>
            <a:ext cx="1263000" cy="34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HTML Tags</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486" name="Google Shape;486;p6"/>
          <p:cNvSpPr txBox="1"/>
          <p:nvPr/>
        </p:nvSpPr>
        <p:spPr>
          <a:xfrm>
            <a:off x="401825" y="1418025"/>
            <a:ext cx="1671600" cy="34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800">
                <a:latin typeface="Fira Sans Extra Condensed"/>
                <a:ea typeface="Fira Sans Extra Condensed"/>
                <a:cs typeface="Fira Sans Extra Condensed"/>
                <a:sym typeface="Fira Sans Extra Condensed"/>
              </a:rPr>
              <a:t>Hyperlinks/URL</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487" name="Google Shape;487;p6"/>
          <p:cNvSpPr txBox="1"/>
          <p:nvPr/>
        </p:nvSpPr>
        <p:spPr>
          <a:xfrm>
            <a:off x="7247975" y="4556825"/>
            <a:ext cx="1551900" cy="2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lang="en" sz="1800">
                <a:latin typeface="Fira Sans Extra Condensed"/>
                <a:ea typeface="Fira Sans Extra Condensed"/>
                <a:cs typeface="Fira Sans Extra Condensed"/>
                <a:sym typeface="Fira Sans Extra Condensed"/>
              </a:rPr>
              <a:t>Lemmatization</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488" name="Google Shape;488;p6"/>
          <p:cNvSpPr txBox="1"/>
          <p:nvPr/>
        </p:nvSpPr>
        <p:spPr>
          <a:xfrm>
            <a:off x="6638075" y="2094650"/>
            <a:ext cx="2112000" cy="348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800">
                <a:latin typeface="Fira Sans Extra Condensed"/>
                <a:ea typeface="Fira Sans Extra Condensed"/>
                <a:cs typeface="Fira Sans Extra Condensed"/>
                <a:sym typeface="Fira Sans Extra Condensed"/>
              </a:rPr>
              <a:t>Non-Dictionary Words</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489" name="Google Shape;489;p6"/>
          <p:cNvSpPr txBox="1"/>
          <p:nvPr/>
        </p:nvSpPr>
        <p:spPr>
          <a:xfrm>
            <a:off x="6321176" y="1254900"/>
            <a:ext cx="1551900" cy="348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Tokenization</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490" name="Google Shape;490;p6"/>
          <p:cNvGrpSpPr/>
          <p:nvPr/>
        </p:nvGrpSpPr>
        <p:grpSpPr>
          <a:xfrm>
            <a:off x="2957763" y="1575862"/>
            <a:ext cx="3228486" cy="3154536"/>
            <a:chOff x="2957763" y="1575862"/>
            <a:chExt cx="3228486" cy="3154536"/>
          </a:xfrm>
        </p:grpSpPr>
        <p:sp>
          <p:nvSpPr>
            <p:cNvPr id="491" name="Google Shape;491;p6"/>
            <p:cNvSpPr/>
            <p:nvPr/>
          </p:nvSpPr>
          <p:spPr>
            <a:xfrm>
              <a:off x="2957763" y="1575862"/>
              <a:ext cx="3228486" cy="3137672"/>
            </a:xfrm>
            <a:custGeom>
              <a:rect b="b" l="l" r="r" t="t"/>
              <a:pathLst>
                <a:path extrusionOk="0" h="34965" w="35977">
                  <a:moveTo>
                    <a:pt x="8719" y="1"/>
                  </a:moveTo>
                  <a:cubicBezTo>
                    <a:pt x="8395" y="1"/>
                    <a:pt x="8071" y="25"/>
                    <a:pt x="7751" y="73"/>
                  </a:cubicBezTo>
                  <a:cubicBezTo>
                    <a:pt x="6034" y="331"/>
                    <a:pt x="4443" y="1289"/>
                    <a:pt x="3451" y="2661"/>
                  </a:cubicBezTo>
                  <a:cubicBezTo>
                    <a:pt x="2726" y="3664"/>
                    <a:pt x="2326" y="4865"/>
                    <a:pt x="2189" y="6081"/>
                  </a:cubicBezTo>
                  <a:cubicBezTo>
                    <a:pt x="1875" y="8958"/>
                    <a:pt x="3000" y="11774"/>
                    <a:pt x="3825" y="14555"/>
                  </a:cubicBezTo>
                  <a:cubicBezTo>
                    <a:pt x="4656" y="17336"/>
                    <a:pt x="5163" y="20472"/>
                    <a:pt x="3719" y="23015"/>
                  </a:cubicBezTo>
                  <a:cubicBezTo>
                    <a:pt x="2878" y="24499"/>
                    <a:pt x="1450" y="25629"/>
                    <a:pt x="715" y="27163"/>
                  </a:cubicBezTo>
                  <a:cubicBezTo>
                    <a:pt x="1" y="28648"/>
                    <a:pt x="31" y="30441"/>
                    <a:pt x="796" y="31900"/>
                  </a:cubicBezTo>
                  <a:cubicBezTo>
                    <a:pt x="1556" y="33364"/>
                    <a:pt x="3035" y="34463"/>
                    <a:pt x="4702" y="34807"/>
                  </a:cubicBezTo>
                  <a:lnTo>
                    <a:pt x="30369" y="34964"/>
                  </a:lnTo>
                  <a:cubicBezTo>
                    <a:pt x="32770" y="33642"/>
                    <a:pt x="34579" y="31368"/>
                    <a:pt x="35278" y="28795"/>
                  </a:cubicBezTo>
                  <a:cubicBezTo>
                    <a:pt x="35977" y="26226"/>
                    <a:pt x="35551" y="23395"/>
                    <a:pt x="34128" y="21115"/>
                  </a:cubicBezTo>
                  <a:cubicBezTo>
                    <a:pt x="33530" y="20158"/>
                    <a:pt x="32755" y="19281"/>
                    <a:pt x="32375" y="18223"/>
                  </a:cubicBezTo>
                  <a:cubicBezTo>
                    <a:pt x="31671" y="16267"/>
                    <a:pt x="32426" y="14150"/>
                    <a:pt x="32932" y="12144"/>
                  </a:cubicBezTo>
                  <a:cubicBezTo>
                    <a:pt x="33439" y="10133"/>
                    <a:pt x="33586" y="7727"/>
                    <a:pt x="32031" y="6298"/>
                  </a:cubicBezTo>
                  <a:cubicBezTo>
                    <a:pt x="31045" y="5392"/>
                    <a:pt x="29665" y="5144"/>
                    <a:pt x="28262" y="5144"/>
                  </a:cubicBezTo>
                  <a:cubicBezTo>
                    <a:pt x="27690" y="5144"/>
                    <a:pt x="27114" y="5185"/>
                    <a:pt x="26560" y="5240"/>
                  </a:cubicBezTo>
                  <a:cubicBezTo>
                    <a:pt x="24940" y="5400"/>
                    <a:pt x="23320" y="5613"/>
                    <a:pt x="21694" y="5613"/>
                  </a:cubicBezTo>
                  <a:cubicBezTo>
                    <a:pt x="21423" y="5613"/>
                    <a:pt x="21152" y="5607"/>
                    <a:pt x="20881" y="5594"/>
                  </a:cubicBezTo>
                  <a:cubicBezTo>
                    <a:pt x="18987" y="5508"/>
                    <a:pt x="17052" y="5037"/>
                    <a:pt x="15557" y="3913"/>
                  </a:cubicBezTo>
                  <a:cubicBezTo>
                    <a:pt x="14509" y="3122"/>
                    <a:pt x="13724" y="2048"/>
                    <a:pt x="12665" y="1273"/>
                  </a:cubicBezTo>
                  <a:cubicBezTo>
                    <a:pt x="11544" y="450"/>
                    <a:pt x="10129" y="1"/>
                    <a:pt x="87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
            <p:cNvSpPr/>
            <p:nvPr/>
          </p:nvSpPr>
          <p:spPr>
            <a:xfrm>
              <a:off x="5267835" y="2782867"/>
              <a:ext cx="633345" cy="726377"/>
            </a:xfrm>
            <a:custGeom>
              <a:rect b="b" l="l" r="r" t="t"/>
              <a:pathLst>
                <a:path extrusionOk="0" h="9018" w="7863">
                  <a:moveTo>
                    <a:pt x="310" y="1"/>
                  </a:moveTo>
                  <a:cubicBezTo>
                    <a:pt x="137" y="1"/>
                    <a:pt x="1" y="142"/>
                    <a:pt x="1" y="315"/>
                  </a:cubicBezTo>
                  <a:lnTo>
                    <a:pt x="1" y="315"/>
                  </a:lnTo>
                  <a:lnTo>
                    <a:pt x="1" y="8708"/>
                  </a:lnTo>
                  <a:cubicBezTo>
                    <a:pt x="1" y="8881"/>
                    <a:pt x="137" y="9017"/>
                    <a:pt x="310" y="9017"/>
                  </a:cubicBezTo>
                  <a:lnTo>
                    <a:pt x="310" y="9017"/>
                  </a:lnTo>
                  <a:lnTo>
                    <a:pt x="7548" y="9017"/>
                  </a:lnTo>
                  <a:cubicBezTo>
                    <a:pt x="7721" y="9017"/>
                    <a:pt x="7863" y="8881"/>
                    <a:pt x="7863" y="8708"/>
                  </a:cubicBezTo>
                  <a:lnTo>
                    <a:pt x="7863" y="8708"/>
                  </a:lnTo>
                  <a:lnTo>
                    <a:pt x="7863" y="315"/>
                  </a:lnTo>
                  <a:cubicBezTo>
                    <a:pt x="7863" y="142"/>
                    <a:pt x="7721" y="1"/>
                    <a:pt x="7548" y="1"/>
                  </a:cubicBezTo>
                  <a:lnTo>
                    <a:pt x="754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
            <p:cNvSpPr/>
            <p:nvPr/>
          </p:nvSpPr>
          <p:spPr>
            <a:xfrm>
              <a:off x="5606135" y="3442632"/>
              <a:ext cx="236729" cy="16834"/>
            </a:xfrm>
            <a:custGeom>
              <a:rect b="b" l="l" r="r" t="t"/>
              <a:pathLst>
                <a:path extrusionOk="0" h="209" w="2939">
                  <a:moveTo>
                    <a:pt x="0" y="1"/>
                  </a:moveTo>
                  <a:lnTo>
                    <a:pt x="0" y="208"/>
                  </a:lnTo>
                  <a:lnTo>
                    <a:pt x="2938" y="208"/>
                  </a:lnTo>
                  <a:lnTo>
                    <a:pt x="293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
            <p:cNvSpPr/>
            <p:nvPr/>
          </p:nvSpPr>
          <p:spPr>
            <a:xfrm>
              <a:off x="5606135" y="3376099"/>
              <a:ext cx="236729" cy="16834"/>
            </a:xfrm>
            <a:custGeom>
              <a:rect b="b" l="l" r="r" t="t"/>
              <a:pathLst>
                <a:path extrusionOk="0" h="209" w="2939">
                  <a:moveTo>
                    <a:pt x="0" y="1"/>
                  </a:moveTo>
                  <a:lnTo>
                    <a:pt x="0" y="209"/>
                  </a:lnTo>
                  <a:lnTo>
                    <a:pt x="2938" y="209"/>
                  </a:lnTo>
                  <a:lnTo>
                    <a:pt x="293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
            <p:cNvSpPr/>
            <p:nvPr/>
          </p:nvSpPr>
          <p:spPr>
            <a:xfrm>
              <a:off x="5606135" y="3309245"/>
              <a:ext cx="236729" cy="16754"/>
            </a:xfrm>
            <a:custGeom>
              <a:rect b="b" l="l" r="r" t="t"/>
              <a:pathLst>
                <a:path extrusionOk="0" h="208" w="2939">
                  <a:moveTo>
                    <a:pt x="0" y="0"/>
                  </a:moveTo>
                  <a:lnTo>
                    <a:pt x="0" y="208"/>
                  </a:lnTo>
                  <a:lnTo>
                    <a:pt x="2938" y="208"/>
                  </a:lnTo>
                  <a:lnTo>
                    <a:pt x="29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
            <p:cNvSpPr/>
            <p:nvPr/>
          </p:nvSpPr>
          <p:spPr>
            <a:xfrm>
              <a:off x="5606135" y="3242713"/>
              <a:ext cx="236729" cy="16834"/>
            </a:xfrm>
            <a:custGeom>
              <a:rect b="b" l="l" r="r" t="t"/>
              <a:pathLst>
                <a:path extrusionOk="0" h="209" w="2939">
                  <a:moveTo>
                    <a:pt x="0" y="0"/>
                  </a:moveTo>
                  <a:lnTo>
                    <a:pt x="0" y="208"/>
                  </a:lnTo>
                  <a:lnTo>
                    <a:pt x="2938" y="208"/>
                  </a:lnTo>
                  <a:lnTo>
                    <a:pt x="29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6"/>
            <p:cNvSpPr/>
            <p:nvPr/>
          </p:nvSpPr>
          <p:spPr>
            <a:xfrm>
              <a:off x="5606135" y="3176180"/>
              <a:ext cx="236729" cy="16834"/>
            </a:xfrm>
            <a:custGeom>
              <a:rect b="b" l="l" r="r" t="t"/>
              <a:pathLst>
                <a:path extrusionOk="0" h="209" w="2939">
                  <a:moveTo>
                    <a:pt x="0" y="1"/>
                  </a:moveTo>
                  <a:lnTo>
                    <a:pt x="0" y="208"/>
                  </a:lnTo>
                  <a:lnTo>
                    <a:pt x="2938" y="208"/>
                  </a:lnTo>
                  <a:lnTo>
                    <a:pt x="293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6"/>
            <p:cNvSpPr/>
            <p:nvPr/>
          </p:nvSpPr>
          <p:spPr>
            <a:xfrm>
              <a:off x="5326232" y="3109326"/>
              <a:ext cx="516632" cy="16754"/>
            </a:xfrm>
            <a:custGeom>
              <a:rect b="b" l="l" r="r" t="t"/>
              <a:pathLst>
                <a:path extrusionOk="0" h="208" w="6414">
                  <a:moveTo>
                    <a:pt x="0" y="0"/>
                  </a:moveTo>
                  <a:lnTo>
                    <a:pt x="0" y="208"/>
                  </a:lnTo>
                  <a:lnTo>
                    <a:pt x="6413" y="208"/>
                  </a:lnTo>
                  <a:lnTo>
                    <a:pt x="6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
            <p:cNvSpPr/>
            <p:nvPr/>
          </p:nvSpPr>
          <p:spPr>
            <a:xfrm>
              <a:off x="5326232" y="3042794"/>
              <a:ext cx="516632" cy="16834"/>
            </a:xfrm>
            <a:custGeom>
              <a:rect b="b" l="l" r="r" t="t"/>
              <a:pathLst>
                <a:path extrusionOk="0" h="209" w="6414">
                  <a:moveTo>
                    <a:pt x="0" y="0"/>
                  </a:moveTo>
                  <a:lnTo>
                    <a:pt x="0" y="208"/>
                  </a:lnTo>
                  <a:lnTo>
                    <a:pt x="6413" y="208"/>
                  </a:lnTo>
                  <a:lnTo>
                    <a:pt x="641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
            <p:cNvSpPr/>
            <p:nvPr/>
          </p:nvSpPr>
          <p:spPr>
            <a:xfrm>
              <a:off x="5326232" y="2976261"/>
              <a:ext cx="516632" cy="16834"/>
            </a:xfrm>
            <a:custGeom>
              <a:rect b="b" l="l" r="r" t="t"/>
              <a:pathLst>
                <a:path extrusionOk="0" h="209" w="6414">
                  <a:moveTo>
                    <a:pt x="0" y="1"/>
                  </a:moveTo>
                  <a:lnTo>
                    <a:pt x="0" y="208"/>
                  </a:lnTo>
                  <a:lnTo>
                    <a:pt x="6413" y="208"/>
                  </a:lnTo>
                  <a:lnTo>
                    <a:pt x="6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
            <p:cNvSpPr/>
            <p:nvPr/>
          </p:nvSpPr>
          <p:spPr>
            <a:xfrm>
              <a:off x="5326232" y="2909327"/>
              <a:ext cx="516632" cy="16834"/>
            </a:xfrm>
            <a:custGeom>
              <a:rect b="b" l="l" r="r" t="t"/>
              <a:pathLst>
                <a:path extrusionOk="0" h="209" w="6414">
                  <a:moveTo>
                    <a:pt x="0" y="1"/>
                  </a:moveTo>
                  <a:lnTo>
                    <a:pt x="0" y="209"/>
                  </a:lnTo>
                  <a:lnTo>
                    <a:pt x="6413" y="209"/>
                  </a:lnTo>
                  <a:lnTo>
                    <a:pt x="641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
            <p:cNvSpPr/>
            <p:nvPr/>
          </p:nvSpPr>
          <p:spPr>
            <a:xfrm>
              <a:off x="5326232" y="3174569"/>
              <a:ext cx="244059" cy="284897"/>
            </a:xfrm>
            <a:custGeom>
              <a:rect b="b" l="l" r="r" t="t"/>
              <a:pathLst>
                <a:path extrusionOk="0" h="3537" w="3030">
                  <a:moveTo>
                    <a:pt x="193" y="1"/>
                  </a:moveTo>
                  <a:cubicBezTo>
                    <a:pt x="86" y="1"/>
                    <a:pt x="0" y="87"/>
                    <a:pt x="0" y="193"/>
                  </a:cubicBezTo>
                  <a:lnTo>
                    <a:pt x="0" y="3344"/>
                  </a:lnTo>
                  <a:cubicBezTo>
                    <a:pt x="0" y="3450"/>
                    <a:pt x="86" y="3536"/>
                    <a:pt x="193" y="3536"/>
                  </a:cubicBezTo>
                  <a:lnTo>
                    <a:pt x="2837" y="3536"/>
                  </a:lnTo>
                  <a:cubicBezTo>
                    <a:pt x="2943" y="3536"/>
                    <a:pt x="3029" y="3450"/>
                    <a:pt x="3029" y="3344"/>
                  </a:cubicBezTo>
                  <a:lnTo>
                    <a:pt x="3029" y="193"/>
                  </a:lnTo>
                  <a:cubicBezTo>
                    <a:pt x="3029" y="87"/>
                    <a:pt x="2943"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
            <p:cNvSpPr/>
            <p:nvPr/>
          </p:nvSpPr>
          <p:spPr>
            <a:xfrm>
              <a:off x="5267835" y="2693540"/>
              <a:ext cx="633345" cy="166089"/>
            </a:xfrm>
            <a:custGeom>
              <a:rect b="b" l="l" r="r" t="t"/>
              <a:pathLst>
                <a:path extrusionOk="0" h="2062" w="7863">
                  <a:moveTo>
                    <a:pt x="310" y="0"/>
                  </a:moveTo>
                  <a:cubicBezTo>
                    <a:pt x="137" y="0"/>
                    <a:pt x="1" y="137"/>
                    <a:pt x="1" y="309"/>
                  </a:cubicBezTo>
                  <a:lnTo>
                    <a:pt x="1" y="309"/>
                  </a:lnTo>
                  <a:lnTo>
                    <a:pt x="1" y="2062"/>
                  </a:lnTo>
                  <a:lnTo>
                    <a:pt x="7863" y="2062"/>
                  </a:lnTo>
                  <a:lnTo>
                    <a:pt x="7863" y="309"/>
                  </a:lnTo>
                  <a:cubicBezTo>
                    <a:pt x="7863" y="137"/>
                    <a:pt x="7721" y="0"/>
                    <a:pt x="7548" y="0"/>
                  </a:cubicBezTo>
                  <a:lnTo>
                    <a:pt x="75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
            <p:cNvSpPr/>
            <p:nvPr/>
          </p:nvSpPr>
          <p:spPr>
            <a:xfrm>
              <a:off x="3333629" y="1985881"/>
              <a:ext cx="632942" cy="597018"/>
            </a:xfrm>
            <a:custGeom>
              <a:rect b="b" l="l" r="r" t="t"/>
              <a:pathLst>
                <a:path extrusionOk="0" h="7412" w="7858">
                  <a:moveTo>
                    <a:pt x="335" y="0"/>
                  </a:moveTo>
                  <a:cubicBezTo>
                    <a:pt x="147" y="0"/>
                    <a:pt x="1" y="152"/>
                    <a:pt x="1" y="340"/>
                  </a:cubicBezTo>
                  <a:lnTo>
                    <a:pt x="1" y="340"/>
                  </a:lnTo>
                  <a:lnTo>
                    <a:pt x="1" y="7072"/>
                  </a:lnTo>
                  <a:cubicBezTo>
                    <a:pt x="1" y="7259"/>
                    <a:pt x="147" y="7411"/>
                    <a:pt x="335" y="7411"/>
                  </a:cubicBezTo>
                  <a:lnTo>
                    <a:pt x="335" y="7411"/>
                  </a:lnTo>
                  <a:lnTo>
                    <a:pt x="7523" y="7411"/>
                  </a:lnTo>
                  <a:cubicBezTo>
                    <a:pt x="7710" y="7411"/>
                    <a:pt x="7857" y="7259"/>
                    <a:pt x="7857" y="7072"/>
                  </a:cubicBezTo>
                  <a:lnTo>
                    <a:pt x="7857" y="7072"/>
                  </a:lnTo>
                  <a:lnTo>
                    <a:pt x="7857" y="340"/>
                  </a:lnTo>
                  <a:cubicBezTo>
                    <a:pt x="7857" y="152"/>
                    <a:pt x="7710" y="0"/>
                    <a:pt x="7523" y="0"/>
                  </a:cubicBezTo>
                  <a:lnTo>
                    <a:pt x="752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
            <p:cNvSpPr/>
            <p:nvPr/>
          </p:nvSpPr>
          <p:spPr>
            <a:xfrm>
              <a:off x="3333629" y="1985881"/>
              <a:ext cx="632942" cy="211840"/>
            </a:xfrm>
            <a:custGeom>
              <a:rect b="b" l="l" r="r" t="t"/>
              <a:pathLst>
                <a:path extrusionOk="0" h="2630" w="7858">
                  <a:moveTo>
                    <a:pt x="335" y="0"/>
                  </a:moveTo>
                  <a:cubicBezTo>
                    <a:pt x="147" y="0"/>
                    <a:pt x="1" y="152"/>
                    <a:pt x="1" y="340"/>
                  </a:cubicBezTo>
                  <a:lnTo>
                    <a:pt x="1" y="340"/>
                  </a:lnTo>
                  <a:lnTo>
                    <a:pt x="1" y="2629"/>
                  </a:lnTo>
                  <a:lnTo>
                    <a:pt x="7857" y="2629"/>
                  </a:lnTo>
                  <a:lnTo>
                    <a:pt x="7857" y="340"/>
                  </a:lnTo>
                  <a:cubicBezTo>
                    <a:pt x="7857" y="152"/>
                    <a:pt x="7710" y="0"/>
                    <a:pt x="7523" y="0"/>
                  </a:cubicBezTo>
                  <a:lnTo>
                    <a:pt x="75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
            <p:cNvSpPr/>
            <p:nvPr/>
          </p:nvSpPr>
          <p:spPr>
            <a:xfrm>
              <a:off x="3391945" y="2515883"/>
              <a:ext cx="516229" cy="16834"/>
            </a:xfrm>
            <a:custGeom>
              <a:rect b="b" l="l" r="r" t="t"/>
              <a:pathLst>
                <a:path extrusionOk="0" h="209" w="6409">
                  <a:moveTo>
                    <a:pt x="1" y="0"/>
                  </a:moveTo>
                  <a:lnTo>
                    <a:pt x="1" y="208"/>
                  </a:lnTo>
                  <a:lnTo>
                    <a:pt x="6409" y="208"/>
                  </a:lnTo>
                  <a:lnTo>
                    <a:pt x="64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
            <p:cNvSpPr/>
            <p:nvPr/>
          </p:nvSpPr>
          <p:spPr>
            <a:xfrm>
              <a:off x="3391945" y="2449351"/>
              <a:ext cx="516229" cy="16834"/>
            </a:xfrm>
            <a:custGeom>
              <a:rect b="b" l="l" r="r" t="t"/>
              <a:pathLst>
                <a:path extrusionOk="0" h="209" w="6409">
                  <a:moveTo>
                    <a:pt x="1" y="1"/>
                  </a:moveTo>
                  <a:lnTo>
                    <a:pt x="1" y="208"/>
                  </a:lnTo>
                  <a:lnTo>
                    <a:pt x="6409" y="208"/>
                  </a:lnTo>
                  <a:lnTo>
                    <a:pt x="64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
            <p:cNvSpPr/>
            <p:nvPr/>
          </p:nvSpPr>
          <p:spPr>
            <a:xfrm>
              <a:off x="3391945" y="2382899"/>
              <a:ext cx="516229" cy="16754"/>
            </a:xfrm>
            <a:custGeom>
              <a:rect b="b" l="l" r="r" t="t"/>
              <a:pathLst>
                <a:path extrusionOk="0" h="208" w="6409">
                  <a:moveTo>
                    <a:pt x="1" y="0"/>
                  </a:moveTo>
                  <a:lnTo>
                    <a:pt x="1" y="208"/>
                  </a:lnTo>
                  <a:lnTo>
                    <a:pt x="6409" y="208"/>
                  </a:lnTo>
                  <a:lnTo>
                    <a:pt x="64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
            <p:cNvSpPr/>
            <p:nvPr/>
          </p:nvSpPr>
          <p:spPr>
            <a:xfrm>
              <a:off x="3391945" y="2315964"/>
              <a:ext cx="516229" cy="16834"/>
            </a:xfrm>
            <a:custGeom>
              <a:rect b="b" l="l" r="r" t="t"/>
              <a:pathLst>
                <a:path extrusionOk="0" h="209" w="6409">
                  <a:moveTo>
                    <a:pt x="1" y="0"/>
                  </a:moveTo>
                  <a:lnTo>
                    <a:pt x="1" y="208"/>
                  </a:lnTo>
                  <a:lnTo>
                    <a:pt x="6409" y="208"/>
                  </a:lnTo>
                  <a:lnTo>
                    <a:pt x="640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
            <p:cNvSpPr/>
            <p:nvPr/>
          </p:nvSpPr>
          <p:spPr>
            <a:xfrm>
              <a:off x="3391945" y="2249432"/>
              <a:ext cx="516229" cy="16834"/>
            </a:xfrm>
            <a:custGeom>
              <a:rect b="b" l="l" r="r" t="t"/>
              <a:pathLst>
                <a:path extrusionOk="0" h="209" w="6409">
                  <a:moveTo>
                    <a:pt x="1" y="1"/>
                  </a:moveTo>
                  <a:lnTo>
                    <a:pt x="1" y="208"/>
                  </a:lnTo>
                  <a:lnTo>
                    <a:pt x="6409" y="208"/>
                  </a:lnTo>
                  <a:lnTo>
                    <a:pt x="64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
            <p:cNvSpPr/>
            <p:nvPr/>
          </p:nvSpPr>
          <p:spPr>
            <a:xfrm>
              <a:off x="3256522" y="3761636"/>
              <a:ext cx="554972" cy="636567"/>
            </a:xfrm>
            <a:custGeom>
              <a:rect b="b" l="l" r="r" t="t"/>
              <a:pathLst>
                <a:path extrusionOk="0" h="7903" w="6890">
                  <a:moveTo>
                    <a:pt x="274" y="0"/>
                  </a:moveTo>
                  <a:cubicBezTo>
                    <a:pt x="122" y="0"/>
                    <a:pt x="0" y="122"/>
                    <a:pt x="0" y="274"/>
                  </a:cubicBezTo>
                  <a:lnTo>
                    <a:pt x="0" y="274"/>
                  </a:lnTo>
                  <a:lnTo>
                    <a:pt x="0" y="7629"/>
                  </a:lnTo>
                  <a:cubicBezTo>
                    <a:pt x="0" y="7781"/>
                    <a:pt x="122" y="7903"/>
                    <a:pt x="274" y="7903"/>
                  </a:cubicBezTo>
                  <a:lnTo>
                    <a:pt x="274" y="7903"/>
                  </a:lnTo>
                  <a:lnTo>
                    <a:pt x="6616" y="7903"/>
                  </a:lnTo>
                  <a:cubicBezTo>
                    <a:pt x="6768" y="7903"/>
                    <a:pt x="6890" y="7781"/>
                    <a:pt x="6890" y="7629"/>
                  </a:cubicBezTo>
                  <a:lnTo>
                    <a:pt x="6890" y="7629"/>
                  </a:lnTo>
                  <a:lnTo>
                    <a:pt x="6890" y="274"/>
                  </a:lnTo>
                  <a:cubicBezTo>
                    <a:pt x="6890" y="122"/>
                    <a:pt x="6768" y="0"/>
                    <a:pt x="6616" y="0"/>
                  </a:cubicBezTo>
                  <a:lnTo>
                    <a:pt x="661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
            <p:cNvSpPr/>
            <p:nvPr/>
          </p:nvSpPr>
          <p:spPr>
            <a:xfrm>
              <a:off x="3307509" y="4339806"/>
              <a:ext cx="452596" cy="14740"/>
            </a:xfrm>
            <a:custGeom>
              <a:rect b="b" l="l" r="r" t="t"/>
              <a:pathLst>
                <a:path extrusionOk="0" h="183" w="5619">
                  <a:moveTo>
                    <a:pt x="1" y="0"/>
                  </a:moveTo>
                  <a:lnTo>
                    <a:pt x="1" y="183"/>
                  </a:lnTo>
                  <a:lnTo>
                    <a:pt x="5618" y="183"/>
                  </a:lnTo>
                  <a:lnTo>
                    <a:pt x="56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
            <p:cNvSpPr/>
            <p:nvPr/>
          </p:nvSpPr>
          <p:spPr>
            <a:xfrm>
              <a:off x="3307509" y="4281409"/>
              <a:ext cx="452596" cy="14821"/>
            </a:xfrm>
            <a:custGeom>
              <a:rect b="b" l="l" r="r" t="t"/>
              <a:pathLst>
                <a:path extrusionOk="0" h="184" w="5619">
                  <a:moveTo>
                    <a:pt x="1" y="1"/>
                  </a:moveTo>
                  <a:lnTo>
                    <a:pt x="1" y="183"/>
                  </a:lnTo>
                  <a:lnTo>
                    <a:pt x="5618" y="183"/>
                  </a:lnTo>
                  <a:lnTo>
                    <a:pt x="56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
            <p:cNvSpPr/>
            <p:nvPr/>
          </p:nvSpPr>
          <p:spPr>
            <a:xfrm>
              <a:off x="3307509" y="4223092"/>
              <a:ext cx="452596" cy="14337"/>
            </a:xfrm>
            <a:custGeom>
              <a:rect b="b" l="l" r="r" t="t"/>
              <a:pathLst>
                <a:path extrusionOk="0" h="178" w="5619">
                  <a:moveTo>
                    <a:pt x="1" y="0"/>
                  </a:moveTo>
                  <a:lnTo>
                    <a:pt x="1" y="178"/>
                  </a:lnTo>
                  <a:lnTo>
                    <a:pt x="5618" y="178"/>
                  </a:lnTo>
                  <a:lnTo>
                    <a:pt x="56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
            <p:cNvSpPr/>
            <p:nvPr/>
          </p:nvSpPr>
          <p:spPr>
            <a:xfrm>
              <a:off x="3307509" y="4164373"/>
              <a:ext cx="452596" cy="14740"/>
            </a:xfrm>
            <a:custGeom>
              <a:rect b="b" l="l" r="r" t="t"/>
              <a:pathLst>
                <a:path extrusionOk="0" h="183" w="5619">
                  <a:moveTo>
                    <a:pt x="1" y="0"/>
                  </a:moveTo>
                  <a:lnTo>
                    <a:pt x="1" y="182"/>
                  </a:lnTo>
                  <a:lnTo>
                    <a:pt x="5618" y="182"/>
                  </a:lnTo>
                  <a:lnTo>
                    <a:pt x="56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
            <p:cNvSpPr/>
            <p:nvPr/>
          </p:nvSpPr>
          <p:spPr>
            <a:xfrm>
              <a:off x="3307509" y="4105976"/>
              <a:ext cx="452596" cy="14740"/>
            </a:xfrm>
            <a:custGeom>
              <a:rect b="b" l="l" r="r" t="t"/>
              <a:pathLst>
                <a:path extrusionOk="0" h="183" w="5619">
                  <a:moveTo>
                    <a:pt x="1" y="1"/>
                  </a:moveTo>
                  <a:lnTo>
                    <a:pt x="1" y="183"/>
                  </a:lnTo>
                  <a:lnTo>
                    <a:pt x="5618" y="183"/>
                  </a:lnTo>
                  <a:lnTo>
                    <a:pt x="561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
            <p:cNvSpPr/>
            <p:nvPr/>
          </p:nvSpPr>
          <p:spPr>
            <a:xfrm>
              <a:off x="3307509" y="4047660"/>
              <a:ext cx="452596" cy="14740"/>
            </a:xfrm>
            <a:custGeom>
              <a:rect b="b" l="l" r="r" t="t"/>
              <a:pathLst>
                <a:path extrusionOk="0" h="183" w="5619">
                  <a:moveTo>
                    <a:pt x="1" y="0"/>
                  </a:moveTo>
                  <a:lnTo>
                    <a:pt x="1" y="183"/>
                  </a:lnTo>
                  <a:lnTo>
                    <a:pt x="5618" y="183"/>
                  </a:lnTo>
                  <a:lnTo>
                    <a:pt x="561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
            <p:cNvSpPr/>
            <p:nvPr/>
          </p:nvSpPr>
          <p:spPr>
            <a:xfrm>
              <a:off x="3307509" y="3865703"/>
              <a:ext cx="452596" cy="138381"/>
            </a:xfrm>
            <a:custGeom>
              <a:rect b="b" l="l" r="r" t="t"/>
              <a:pathLst>
                <a:path extrusionOk="0" h="1718" w="5619">
                  <a:moveTo>
                    <a:pt x="137" y="0"/>
                  </a:moveTo>
                  <a:cubicBezTo>
                    <a:pt x="61" y="0"/>
                    <a:pt x="1" y="61"/>
                    <a:pt x="1" y="137"/>
                  </a:cubicBezTo>
                  <a:lnTo>
                    <a:pt x="1" y="1580"/>
                  </a:lnTo>
                  <a:cubicBezTo>
                    <a:pt x="1" y="1656"/>
                    <a:pt x="61" y="1717"/>
                    <a:pt x="137" y="1717"/>
                  </a:cubicBezTo>
                  <a:lnTo>
                    <a:pt x="5487" y="1717"/>
                  </a:lnTo>
                  <a:cubicBezTo>
                    <a:pt x="5557" y="1717"/>
                    <a:pt x="5618" y="1656"/>
                    <a:pt x="5618" y="1580"/>
                  </a:cubicBezTo>
                  <a:lnTo>
                    <a:pt x="5618" y="137"/>
                  </a:lnTo>
                  <a:cubicBezTo>
                    <a:pt x="5618" y="61"/>
                    <a:pt x="5557"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
            <p:cNvSpPr/>
            <p:nvPr/>
          </p:nvSpPr>
          <p:spPr>
            <a:xfrm>
              <a:off x="3256522" y="3761636"/>
              <a:ext cx="554972" cy="67016"/>
            </a:xfrm>
            <a:custGeom>
              <a:rect b="b" l="l" r="r" t="t"/>
              <a:pathLst>
                <a:path extrusionOk="0" h="832" w="6890">
                  <a:moveTo>
                    <a:pt x="274" y="0"/>
                  </a:moveTo>
                  <a:cubicBezTo>
                    <a:pt x="122" y="0"/>
                    <a:pt x="0" y="122"/>
                    <a:pt x="0" y="274"/>
                  </a:cubicBezTo>
                  <a:lnTo>
                    <a:pt x="0" y="274"/>
                  </a:lnTo>
                  <a:lnTo>
                    <a:pt x="0" y="831"/>
                  </a:lnTo>
                  <a:lnTo>
                    <a:pt x="6890" y="831"/>
                  </a:lnTo>
                  <a:lnTo>
                    <a:pt x="6890" y="274"/>
                  </a:lnTo>
                  <a:cubicBezTo>
                    <a:pt x="6890" y="122"/>
                    <a:pt x="6768" y="0"/>
                    <a:pt x="6616" y="0"/>
                  </a:cubicBezTo>
                  <a:lnTo>
                    <a:pt x="661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
            <p:cNvSpPr/>
            <p:nvPr/>
          </p:nvSpPr>
          <p:spPr>
            <a:xfrm>
              <a:off x="2973109" y="2974556"/>
              <a:ext cx="1121382" cy="382359"/>
            </a:xfrm>
            <a:custGeom>
              <a:rect b="b" l="l" r="r" t="t"/>
              <a:pathLst>
                <a:path extrusionOk="0" h="4747" w="13922">
                  <a:moveTo>
                    <a:pt x="1637" y="0"/>
                  </a:moveTo>
                  <a:cubicBezTo>
                    <a:pt x="735" y="0"/>
                    <a:pt x="1" y="735"/>
                    <a:pt x="1" y="1637"/>
                  </a:cubicBezTo>
                  <a:lnTo>
                    <a:pt x="1" y="1637"/>
                  </a:lnTo>
                  <a:cubicBezTo>
                    <a:pt x="1" y="2543"/>
                    <a:pt x="735" y="3273"/>
                    <a:pt x="1637" y="3273"/>
                  </a:cubicBezTo>
                  <a:lnTo>
                    <a:pt x="1637" y="3273"/>
                  </a:lnTo>
                  <a:lnTo>
                    <a:pt x="9327" y="3273"/>
                  </a:lnTo>
                  <a:lnTo>
                    <a:pt x="11885" y="4651"/>
                  </a:lnTo>
                  <a:cubicBezTo>
                    <a:pt x="12067" y="4747"/>
                    <a:pt x="12285" y="4615"/>
                    <a:pt x="12285" y="4407"/>
                  </a:cubicBezTo>
                  <a:lnTo>
                    <a:pt x="12285" y="4407"/>
                  </a:lnTo>
                  <a:lnTo>
                    <a:pt x="12285" y="3273"/>
                  </a:lnTo>
                  <a:cubicBezTo>
                    <a:pt x="13192" y="3273"/>
                    <a:pt x="13921" y="2543"/>
                    <a:pt x="13921" y="1637"/>
                  </a:cubicBezTo>
                  <a:lnTo>
                    <a:pt x="13921" y="1637"/>
                  </a:lnTo>
                  <a:cubicBezTo>
                    <a:pt x="13921" y="735"/>
                    <a:pt x="13192" y="0"/>
                    <a:pt x="12285" y="0"/>
                  </a:cubicBezTo>
                  <a:lnTo>
                    <a:pt x="1228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
            <p:cNvSpPr/>
            <p:nvPr/>
          </p:nvSpPr>
          <p:spPr>
            <a:xfrm>
              <a:off x="4881257" y="1964247"/>
              <a:ext cx="652515" cy="386064"/>
            </a:xfrm>
            <a:custGeom>
              <a:rect b="b" l="l" r="r" t="t"/>
              <a:pathLst>
                <a:path extrusionOk="0" h="4793" w="8101">
                  <a:moveTo>
                    <a:pt x="320" y="1"/>
                  </a:moveTo>
                  <a:cubicBezTo>
                    <a:pt x="143" y="1"/>
                    <a:pt x="1" y="142"/>
                    <a:pt x="1" y="320"/>
                  </a:cubicBezTo>
                  <a:lnTo>
                    <a:pt x="1" y="320"/>
                  </a:lnTo>
                  <a:lnTo>
                    <a:pt x="1" y="4474"/>
                  </a:lnTo>
                  <a:cubicBezTo>
                    <a:pt x="1" y="4651"/>
                    <a:pt x="143" y="4793"/>
                    <a:pt x="320" y="4793"/>
                  </a:cubicBezTo>
                  <a:lnTo>
                    <a:pt x="320" y="4793"/>
                  </a:lnTo>
                  <a:lnTo>
                    <a:pt x="7777" y="4793"/>
                  </a:lnTo>
                  <a:cubicBezTo>
                    <a:pt x="7954" y="4793"/>
                    <a:pt x="8101" y="4651"/>
                    <a:pt x="8101" y="4474"/>
                  </a:cubicBezTo>
                  <a:lnTo>
                    <a:pt x="8101" y="4474"/>
                  </a:lnTo>
                  <a:lnTo>
                    <a:pt x="8101" y="320"/>
                  </a:lnTo>
                  <a:cubicBezTo>
                    <a:pt x="8101" y="142"/>
                    <a:pt x="7954" y="1"/>
                    <a:pt x="7777" y="1"/>
                  </a:cubicBezTo>
                  <a:lnTo>
                    <a:pt x="777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
            <p:cNvSpPr/>
            <p:nvPr/>
          </p:nvSpPr>
          <p:spPr>
            <a:xfrm>
              <a:off x="4921692" y="2004279"/>
              <a:ext cx="571726" cy="306081"/>
            </a:xfrm>
            <a:custGeom>
              <a:rect b="b" l="l" r="r" t="t"/>
              <a:pathLst>
                <a:path extrusionOk="0" h="3800" w="7098">
                  <a:moveTo>
                    <a:pt x="76" y="0"/>
                  </a:moveTo>
                  <a:cubicBezTo>
                    <a:pt x="36" y="0"/>
                    <a:pt x="0" y="36"/>
                    <a:pt x="0" y="81"/>
                  </a:cubicBezTo>
                  <a:lnTo>
                    <a:pt x="0" y="81"/>
                  </a:lnTo>
                  <a:lnTo>
                    <a:pt x="0" y="3718"/>
                  </a:lnTo>
                  <a:cubicBezTo>
                    <a:pt x="0" y="3764"/>
                    <a:pt x="36" y="3799"/>
                    <a:pt x="76" y="3799"/>
                  </a:cubicBezTo>
                  <a:lnTo>
                    <a:pt x="76" y="3799"/>
                  </a:lnTo>
                  <a:lnTo>
                    <a:pt x="7016" y="3799"/>
                  </a:lnTo>
                  <a:cubicBezTo>
                    <a:pt x="7062" y="3799"/>
                    <a:pt x="7097" y="3764"/>
                    <a:pt x="7097" y="3718"/>
                  </a:cubicBezTo>
                  <a:lnTo>
                    <a:pt x="7097" y="3718"/>
                  </a:lnTo>
                  <a:lnTo>
                    <a:pt x="7097" y="81"/>
                  </a:lnTo>
                  <a:cubicBezTo>
                    <a:pt x="7097" y="36"/>
                    <a:pt x="7062" y="0"/>
                    <a:pt x="7016" y="0"/>
                  </a:cubicBezTo>
                  <a:lnTo>
                    <a:pt x="701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
            <p:cNvSpPr/>
            <p:nvPr/>
          </p:nvSpPr>
          <p:spPr>
            <a:xfrm>
              <a:off x="5107354" y="2057279"/>
              <a:ext cx="199999" cy="199999"/>
            </a:xfrm>
            <a:custGeom>
              <a:rect b="b" l="l" r="r" t="t"/>
              <a:pathLst>
                <a:path extrusionOk="0" h="2483" w="2483">
                  <a:moveTo>
                    <a:pt x="0" y="1242"/>
                  </a:moveTo>
                  <a:cubicBezTo>
                    <a:pt x="0" y="1926"/>
                    <a:pt x="557" y="2483"/>
                    <a:pt x="1241" y="2483"/>
                  </a:cubicBezTo>
                  <a:lnTo>
                    <a:pt x="1241" y="2483"/>
                  </a:lnTo>
                  <a:cubicBezTo>
                    <a:pt x="1930" y="2483"/>
                    <a:pt x="2482" y="1926"/>
                    <a:pt x="2482" y="1242"/>
                  </a:cubicBezTo>
                  <a:lnTo>
                    <a:pt x="2482" y="1242"/>
                  </a:lnTo>
                  <a:cubicBezTo>
                    <a:pt x="2482" y="558"/>
                    <a:pt x="1930" y="1"/>
                    <a:pt x="1241" y="1"/>
                  </a:cubicBezTo>
                  <a:lnTo>
                    <a:pt x="1241" y="1"/>
                  </a:lnTo>
                  <a:cubicBezTo>
                    <a:pt x="557" y="1"/>
                    <a:pt x="0" y="558"/>
                    <a:pt x="0" y="124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
            <p:cNvSpPr/>
            <p:nvPr/>
          </p:nvSpPr>
          <p:spPr>
            <a:xfrm>
              <a:off x="5175900" y="2108265"/>
              <a:ext cx="87797" cy="100040"/>
            </a:xfrm>
            <a:custGeom>
              <a:rect b="b" l="l" r="r" t="t"/>
              <a:pathLst>
                <a:path extrusionOk="0" h="1242" w="1090">
                  <a:moveTo>
                    <a:pt x="0" y="92"/>
                  </a:moveTo>
                  <a:lnTo>
                    <a:pt x="0" y="1125"/>
                  </a:lnTo>
                  <a:cubicBezTo>
                    <a:pt x="0" y="1196"/>
                    <a:pt x="71" y="1242"/>
                    <a:pt x="132" y="1206"/>
                  </a:cubicBezTo>
                  <a:lnTo>
                    <a:pt x="132" y="1206"/>
                  </a:lnTo>
                  <a:lnTo>
                    <a:pt x="1029" y="690"/>
                  </a:lnTo>
                  <a:cubicBezTo>
                    <a:pt x="1089" y="654"/>
                    <a:pt x="1089" y="568"/>
                    <a:pt x="1029" y="533"/>
                  </a:cubicBezTo>
                  <a:lnTo>
                    <a:pt x="1029" y="533"/>
                  </a:lnTo>
                  <a:lnTo>
                    <a:pt x="132" y="11"/>
                  </a:lnTo>
                  <a:cubicBezTo>
                    <a:pt x="117" y="6"/>
                    <a:pt x="101" y="1"/>
                    <a:pt x="86" y="1"/>
                  </a:cubicBezTo>
                  <a:lnTo>
                    <a:pt x="86" y="1"/>
                  </a:lnTo>
                  <a:cubicBezTo>
                    <a:pt x="41" y="1"/>
                    <a:pt x="0" y="36"/>
                    <a:pt x="0" y="92"/>
                  </a:cubicBezTo>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
            <p:cNvSpPr/>
            <p:nvPr/>
          </p:nvSpPr>
          <p:spPr>
            <a:xfrm>
              <a:off x="5274966" y="3735941"/>
              <a:ext cx="619088" cy="578251"/>
            </a:xfrm>
            <a:custGeom>
              <a:rect b="b" l="l" r="r" t="t"/>
              <a:pathLst>
                <a:path extrusionOk="0" h="7179" w="7686">
                  <a:moveTo>
                    <a:pt x="148" y="2553"/>
                  </a:moveTo>
                  <a:cubicBezTo>
                    <a:pt x="143" y="2558"/>
                    <a:pt x="138" y="2558"/>
                    <a:pt x="138" y="2563"/>
                  </a:cubicBezTo>
                  <a:lnTo>
                    <a:pt x="138" y="2563"/>
                  </a:lnTo>
                  <a:lnTo>
                    <a:pt x="127" y="2568"/>
                  </a:lnTo>
                  <a:lnTo>
                    <a:pt x="127" y="2568"/>
                  </a:lnTo>
                  <a:cubicBezTo>
                    <a:pt x="51" y="2629"/>
                    <a:pt x="1" y="2720"/>
                    <a:pt x="1" y="2822"/>
                  </a:cubicBezTo>
                  <a:lnTo>
                    <a:pt x="1" y="2822"/>
                  </a:lnTo>
                  <a:lnTo>
                    <a:pt x="1" y="6859"/>
                  </a:lnTo>
                  <a:cubicBezTo>
                    <a:pt x="1" y="7036"/>
                    <a:pt x="143" y="7178"/>
                    <a:pt x="320" y="7178"/>
                  </a:cubicBezTo>
                  <a:lnTo>
                    <a:pt x="320" y="7178"/>
                  </a:lnTo>
                  <a:lnTo>
                    <a:pt x="7371" y="7178"/>
                  </a:lnTo>
                  <a:cubicBezTo>
                    <a:pt x="7543" y="7178"/>
                    <a:pt x="7685" y="7036"/>
                    <a:pt x="7685" y="6859"/>
                  </a:cubicBezTo>
                  <a:lnTo>
                    <a:pt x="7685" y="6859"/>
                  </a:lnTo>
                  <a:lnTo>
                    <a:pt x="7685" y="2822"/>
                  </a:lnTo>
                  <a:cubicBezTo>
                    <a:pt x="7685" y="2720"/>
                    <a:pt x="7635" y="2629"/>
                    <a:pt x="7564" y="2568"/>
                  </a:cubicBezTo>
                  <a:lnTo>
                    <a:pt x="7564" y="2568"/>
                  </a:lnTo>
                  <a:lnTo>
                    <a:pt x="7564" y="2568"/>
                  </a:lnTo>
                  <a:lnTo>
                    <a:pt x="7554" y="2563"/>
                  </a:lnTo>
                  <a:cubicBezTo>
                    <a:pt x="7549" y="2558"/>
                    <a:pt x="7543" y="2558"/>
                    <a:pt x="7538" y="2553"/>
                  </a:cubicBezTo>
                  <a:lnTo>
                    <a:pt x="7538" y="2553"/>
                  </a:lnTo>
                  <a:lnTo>
                    <a:pt x="384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
            <p:cNvSpPr/>
            <p:nvPr/>
          </p:nvSpPr>
          <p:spPr>
            <a:xfrm>
              <a:off x="5408836" y="3788539"/>
              <a:ext cx="351348" cy="391783"/>
            </a:xfrm>
            <a:custGeom>
              <a:rect b="b" l="l" r="r" t="t"/>
              <a:pathLst>
                <a:path extrusionOk="0" h="4864" w="4362">
                  <a:moveTo>
                    <a:pt x="162" y="1"/>
                  </a:moveTo>
                  <a:cubicBezTo>
                    <a:pt x="76" y="1"/>
                    <a:pt x="0" y="72"/>
                    <a:pt x="0" y="158"/>
                  </a:cubicBezTo>
                  <a:lnTo>
                    <a:pt x="0" y="158"/>
                  </a:lnTo>
                  <a:lnTo>
                    <a:pt x="0" y="4864"/>
                  </a:lnTo>
                  <a:lnTo>
                    <a:pt x="4362" y="4864"/>
                  </a:lnTo>
                  <a:lnTo>
                    <a:pt x="4362" y="158"/>
                  </a:lnTo>
                  <a:cubicBezTo>
                    <a:pt x="4362" y="72"/>
                    <a:pt x="4291" y="1"/>
                    <a:pt x="4205" y="1"/>
                  </a:cubicBezTo>
                  <a:lnTo>
                    <a:pt x="420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
            <p:cNvSpPr/>
            <p:nvPr/>
          </p:nvSpPr>
          <p:spPr>
            <a:xfrm>
              <a:off x="5434531" y="3841217"/>
              <a:ext cx="300362" cy="9424"/>
            </a:xfrm>
            <a:custGeom>
              <a:rect b="b" l="l" r="r" t="t"/>
              <a:pathLst>
                <a:path extrusionOk="0" h="117" w="3729">
                  <a:moveTo>
                    <a:pt x="0" y="0"/>
                  </a:moveTo>
                  <a:lnTo>
                    <a:pt x="0" y="117"/>
                  </a:lnTo>
                  <a:lnTo>
                    <a:pt x="3729" y="117"/>
                  </a:lnTo>
                  <a:lnTo>
                    <a:pt x="3729" y="0"/>
                  </a:lnTo>
                  <a:close/>
                </a:path>
              </a:pathLst>
            </a:custGeom>
            <a:solidFill>
              <a:srgbClr val="CA66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
            <p:cNvSpPr/>
            <p:nvPr/>
          </p:nvSpPr>
          <p:spPr>
            <a:xfrm>
              <a:off x="5434531" y="3886484"/>
              <a:ext cx="300362" cy="9424"/>
            </a:xfrm>
            <a:custGeom>
              <a:rect b="b" l="l" r="r" t="t"/>
              <a:pathLst>
                <a:path extrusionOk="0" h="117" w="3729">
                  <a:moveTo>
                    <a:pt x="0" y="0"/>
                  </a:moveTo>
                  <a:lnTo>
                    <a:pt x="0" y="117"/>
                  </a:lnTo>
                  <a:lnTo>
                    <a:pt x="3729" y="117"/>
                  </a:lnTo>
                  <a:lnTo>
                    <a:pt x="3729" y="0"/>
                  </a:lnTo>
                  <a:close/>
                </a:path>
              </a:pathLst>
            </a:custGeom>
            <a:solidFill>
              <a:srgbClr val="CA66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
            <p:cNvSpPr/>
            <p:nvPr/>
          </p:nvSpPr>
          <p:spPr>
            <a:xfrm>
              <a:off x="5434531" y="3931752"/>
              <a:ext cx="300362" cy="9505"/>
            </a:xfrm>
            <a:custGeom>
              <a:rect b="b" l="l" r="r" t="t"/>
              <a:pathLst>
                <a:path extrusionOk="0" h="118" w="3729">
                  <a:moveTo>
                    <a:pt x="0" y="1"/>
                  </a:moveTo>
                  <a:lnTo>
                    <a:pt x="0" y="117"/>
                  </a:lnTo>
                  <a:lnTo>
                    <a:pt x="3729" y="117"/>
                  </a:lnTo>
                  <a:lnTo>
                    <a:pt x="3729" y="1"/>
                  </a:lnTo>
                  <a:close/>
                </a:path>
              </a:pathLst>
            </a:custGeom>
            <a:solidFill>
              <a:srgbClr val="CA66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
            <p:cNvSpPr/>
            <p:nvPr/>
          </p:nvSpPr>
          <p:spPr>
            <a:xfrm>
              <a:off x="5434531" y="3977020"/>
              <a:ext cx="300362" cy="9505"/>
            </a:xfrm>
            <a:custGeom>
              <a:rect b="b" l="l" r="r" t="t"/>
              <a:pathLst>
                <a:path extrusionOk="0" h="118" w="3729">
                  <a:moveTo>
                    <a:pt x="0" y="1"/>
                  </a:moveTo>
                  <a:lnTo>
                    <a:pt x="0" y="117"/>
                  </a:lnTo>
                  <a:lnTo>
                    <a:pt x="3729" y="117"/>
                  </a:lnTo>
                  <a:lnTo>
                    <a:pt x="3729" y="1"/>
                  </a:lnTo>
                  <a:close/>
                </a:path>
              </a:pathLst>
            </a:custGeom>
            <a:solidFill>
              <a:srgbClr val="CA66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
            <p:cNvSpPr/>
            <p:nvPr/>
          </p:nvSpPr>
          <p:spPr>
            <a:xfrm>
              <a:off x="5434531" y="4021965"/>
              <a:ext cx="300362" cy="9827"/>
            </a:xfrm>
            <a:custGeom>
              <a:rect b="b" l="l" r="r" t="t"/>
              <a:pathLst>
                <a:path extrusionOk="0" h="122" w="3729">
                  <a:moveTo>
                    <a:pt x="0" y="0"/>
                  </a:moveTo>
                  <a:lnTo>
                    <a:pt x="0" y="122"/>
                  </a:lnTo>
                  <a:lnTo>
                    <a:pt x="3729" y="122"/>
                  </a:lnTo>
                  <a:lnTo>
                    <a:pt x="3729" y="0"/>
                  </a:lnTo>
                  <a:close/>
                </a:path>
              </a:pathLst>
            </a:custGeom>
            <a:solidFill>
              <a:srgbClr val="CA66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
            <p:cNvSpPr/>
            <p:nvPr/>
          </p:nvSpPr>
          <p:spPr>
            <a:xfrm>
              <a:off x="5434531" y="4067233"/>
              <a:ext cx="300362" cy="9827"/>
            </a:xfrm>
            <a:custGeom>
              <a:rect b="b" l="l" r="r" t="t"/>
              <a:pathLst>
                <a:path extrusionOk="0" h="122" w="3729">
                  <a:moveTo>
                    <a:pt x="0" y="0"/>
                  </a:moveTo>
                  <a:lnTo>
                    <a:pt x="0" y="122"/>
                  </a:lnTo>
                  <a:lnTo>
                    <a:pt x="3729" y="122"/>
                  </a:lnTo>
                  <a:lnTo>
                    <a:pt x="3729" y="0"/>
                  </a:lnTo>
                  <a:close/>
                </a:path>
              </a:pathLst>
            </a:custGeom>
            <a:solidFill>
              <a:srgbClr val="CA66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
            <p:cNvSpPr/>
            <p:nvPr/>
          </p:nvSpPr>
          <p:spPr>
            <a:xfrm>
              <a:off x="5274966" y="3983544"/>
              <a:ext cx="619088" cy="330647"/>
            </a:xfrm>
            <a:custGeom>
              <a:rect b="b" l="l" r="r" t="t"/>
              <a:pathLst>
                <a:path extrusionOk="0" h="4105" w="7686">
                  <a:moveTo>
                    <a:pt x="3846" y="1769"/>
                  </a:moveTo>
                  <a:lnTo>
                    <a:pt x="1" y="193"/>
                  </a:lnTo>
                  <a:lnTo>
                    <a:pt x="1" y="3785"/>
                  </a:lnTo>
                  <a:cubicBezTo>
                    <a:pt x="1" y="3962"/>
                    <a:pt x="143" y="4104"/>
                    <a:pt x="320" y="4104"/>
                  </a:cubicBezTo>
                  <a:lnTo>
                    <a:pt x="320" y="4104"/>
                  </a:lnTo>
                  <a:lnTo>
                    <a:pt x="7371" y="4104"/>
                  </a:lnTo>
                  <a:cubicBezTo>
                    <a:pt x="7543" y="4104"/>
                    <a:pt x="7685" y="3962"/>
                    <a:pt x="7685" y="3785"/>
                  </a:cubicBezTo>
                  <a:lnTo>
                    <a:pt x="7685" y="3785"/>
                  </a:lnTo>
                  <a:lnTo>
                    <a:pt x="768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
            <p:cNvSpPr/>
            <p:nvPr/>
          </p:nvSpPr>
          <p:spPr>
            <a:xfrm>
              <a:off x="5687128" y="4109923"/>
              <a:ext cx="113491" cy="140555"/>
            </a:xfrm>
            <a:custGeom>
              <a:rect b="b" l="l" r="r" t="t"/>
              <a:pathLst>
                <a:path extrusionOk="0" h="1745" w="1409">
                  <a:moveTo>
                    <a:pt x="45" y="0"/>
                  </a:moveTo>
                  <a:cubicBezTo>
                    <a:pt x="36" y="0"/>
                    <a:pt x="27" y="3"/>
                    <a:pt x="20" y="7"/>
                  </a:cubicBezTo>
                  <a:cubicBezTo>
                    <a:pt x="0" y="23"/>
                    <a:pt x="0" y="48"/>
                    <a:pt x="15" y="63"/>
                  </a:cubicBezTo>
                  <a:lnTo>
                    <a:pt x="1332" y="1730"/>
                  </a:lnTo>
                  <a:cubicBezTo>
                    <a:pt x="1337" y="1740"/>
                    <a:pt x="1353" y="1745"/>
                    <a:pt x="1363" y="1745"/>
                  </a:cubicBezTo>
                  <a:cubicBezTo>
                    <a:pt x="1373" y="1745"/>
                    <a:pt x="1378" y="1745"/>
                    <a:pt x="1388" y="1740"/>
                  </a:cubicBezTo>
                  <a:cubicBezTo>
                    <a:pt x="1403" y="1725"/>
                    <a:pt x="1408" y="1699"/>
                    <a:pt x="1393" y="1684"/>
                  </a:cubicBezTo>
                  <a:lnTo>
                    <a:pt x="76" y="12"/>
                  </a:lnTo>
                  <a:cubicBezTo>
                    <a:pt x="68" y="4"/>
                    <a:pt x="56" y="0"/>
                    <a:pt x="4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
            <p:cNvSpPr/>
            <p:nvPr/>
          </p:nvSpPr>
          <p:spPr>
            <a:xfrm>
              <a:off x="5368804" y="4109923"/>
              <a:ext cx="113572" cy="140555"/>
            </a:xfrm>
            <a:custGeom>
              <a:rect b="b" l="l" r="r" t="t"/>
              <a:pathLst>
                <a:path extrusionOk="0" h="1745" w="1410">
                  <a:moveTo>
                    <a:pt x="1360" y="0"/>
                  </a:moveTo>
                  <a:cubicBezTo>
                    <a:pt x="1349" y="0"/>
                    <a:pt x="1339" y="4"/>
                    <a:pt x="1333" y="12"/>
                  </a:cubicBezTo>
                  <a:lnTo>
                    <a:pt x="11" y="1684"/>
                  </a:lnTo>
                  <a:cubicBezTo>
                    <a:pt x="1" y="1699"/>
                    <a:pt x="1" y="1725"/>
                    <a:pt x="21" y="1740"/>
                  </a:cubicBezTo>
                  <a:cubicBezTo>
                    <a:pt x="26" y="1745"/>
                    <a:pt x="36" y="1745"/>
                    <a:pt x="41" y="1745"/>
                  </a:cubicBezTo>
                  <a:cubicBezTo>
                    <a:pt x="57" y="1745"/>
                    <a:pt x="67" y="1740"/>
                    <a:pt x="77" y="1730"/>
                  </a:cubicBezTo>
                  <a:lnTo>
                    <a:pt x="1394" y="63"/>
                  </a:lnTo>
                  <a:cubicBezTo>
                    <a:pt x="1409" y="48"/>
                    <a:pt x="1404" y="23"/>
                    <a:pt x="1389" y="7"/>
                  </a:cubicBezTo>
                  <a:cubicBezTo>
                    <a:pt x="1380" y="3"/>
                    <a:pt x="1370" y="0"/>
                    <a:pt x="136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
            <p:cNvSpPr/>
            <p:nvPr/>
          </p:nvSpPr>
          <p:spPr>
            <a:xfrm>
              <a:off x="3319349" y="4660966"/>
              <a:ext cx="2509377" cy="69432"/>
            </a:xfrm>
            <a:custGeom>
              <a:rect b="b" l="l" r="r" t="t"/>
              <a:pathLst>
                <a:path extrusionOk="0" h="862" w="31154">
                  <a:moveTo>
                    <a:pt x="431" y="0"/>
                  </a:moveTo>
                  <a:cubicBezTo>
                    <a:pt x="193" y="0"/>
                    <a:pt x="0" y="193"/>
                    <a:pt x="0" y="431"/>
                  </a:cubicBezTo>
                  <a:lnTo>
                    <a:pt x="0" y="431"/>
                  </a:lnTo>
                  <a:cubicBezTo>
                    <a:pt x="0" y="669"/>
                    <a:pt x="193" y="861"/>
                    <a:pt x="431" y="861"/>
                  </a:cubicBezTo>
                  <a:lnTo>
                    <a:pt x="431" y="861"/>
                  </a:lnTo>
                  <a:lnTo>
                    <a:pt x="30723" y="861"/>
                  </a:lnTo>
                  <a:cubicBezTo>
                    <a:pt x="30961" y="861"/>
                    <a:pt x="31154" y="669"/>
                    <a:pt x="31154" y="431"/>
                  </a:cubicBezTo>
                  <a:lnTo>
                    <a:pt x="31154" y="431"/>
                  </a:lnTo>
                  <a:cubicBezTo>
                    <a:pt x="31154" y="193"/>
                    <a:pt x="30961" y="0"/>
                    <a:pt x="30723" y="0"/>
                  </a:cubicBezTo>
                  <a:lnTo>
                    <a:pt x="30723" y="0"/>
                  </a:lnTo>
                  <a:close/>
                </a:path>
              </a:pathLst>
            </a:custGeom>
            <a:solidFill>
              <a:srgbClr val="6144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
            <p:cNvSpPr/>
            <p:nvPr/>
          </p:nvSpPr>
          <p:spPr>
            <a:xfrm>
              <a:off x="4074967" y="3600057"/>
              <a:ext cx="998547" cy="393394"/>
            </a:xfrm>
            <a:custGeom>
              <a:rect b="b" l="l" r="r" t="t"/>
              <a:pathLst>
                <a:path extrusionOk="0" h="4884" w="12397">
                  <a:moveTo>
                    <a:pt x="1637" y="791"/>
                  </a:moveTo>
                  <a:cubicBezTo>
                    <a:pt x="690" y="953"/>
                    <a:pt x="1" y="1768"/>
                    <a:pt x="1" y="2731"/>
                  </a:cubicBezTo>
                  <a:lnTo>
                    <a:pt x="1" y="2731"/>
                  </a:lnTo>
                  <a:lnTo>
                    <a:pt x="1" y="4884"/>
                  </a:lnTo>
                  <a:lnTo>
                    <a:pt x="6196" y="4884"/>
                  </a:lnTo>
                  <a:lnTo>
                    <a:pt x="6196" y="4884"/>
                  </a:lnTo>
                  <a:lnTo>
                    <a:pt x="12396" y="4884"/>
                  </a:lnTo>
                  <a:lnTo>
                    <a:pt x="12396" y="2731"/>
                  </a:lnTo>
                  <a:cubicBezTo>
                    <a:pt x="12396" y="1768"/>
                    <a:pt x="11702" y="953"/>
                    <a:pt x="10760" y="791"/>
                  </a:cubicBezTo>
                  <a:lnTo>
                    <a:pt x="10760" y="791"/>
                  </a:lnTo>
                  <a:lnTo>
                    <a:pt x="619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
            <p:cNvSpPr/>
            <p:nvPr/>
          </p:nvSpPr>
          <p:spPr>
            <a:xfrm>
              <a:off x="4196594" y="2545288"/>
              <a:ext cx="742648" cy="1008294"/>
            </a:xfrm>
            <a:custGeom>
              <a:rect b="b" l="l" r="r" t="t"/>
              <a:pathLst>
                <a:path extrusionOk="0" h="12518" w="9220">
                  <a:moveTo>
                    <a:pt x="2523" y="1956"/>
                  </a:moveTo>
                  <a:cubicBezTo>
                    <a:pt x="1282" y="2478"/>
                    <a:pt x="254" y="3557"/>
                    <a:pt x="228" y="5512"/>
                  </a:cubicBezTo>
                  <a:lnTo>
                    <a:pt x="228" y="5512"/>
                  </a:lnTo>
                  <a:cubicBezTo>
                    <a:pt x="188" y="8531"/>
                    <a:pt x="831" y="8258"/>
                    <a:pt x="482" y="9914"/>
                  </a:cubicBezTo>
                  <a:lnTo>
                    <a:pt x="482" y="9914"/>
                  </a:lnTo>
                  <a:cubicBezTo>
                    <a:pt x="0" y="12178"/>
                    <a:pt x="988" y="12518"/>
                    <a:pt x="4610" y="12518"/>
                  </a:cubicBezTo>
                  <a:lnTo>
                    <a:pt x="4610" y="12518"/>
                  </a:lnTo>
                  <a:cubicBezTo>
                    <a:pt x="8237" y="12518"/>
                    <a:pt x="9220" y="12178"/>
                    <a:pt x="8744" y="9914"/>
                  </a:cubicBezTo>
                  <a:lnTo>
                    <a:pt x="8744" y="9914"/>
                  </a:lnTo>
                  <a:cubicBezTo>
                    <a:pt x="8389" y="8258"/>
                    <a:pt x="9037" y="8531"/>
                    <a:pt x="8992" y="5512"/>
                  </a:cubicBezTo>
                  <a:lnTo>
                    <a:pt x="8992" y="5512"/>
                  </a:lnTo>
                  <a:cubicBezTo>
                    <a:pt x="8967" y="3425"/>
                    <a:pt x="7796" y="2336"/>
                    <a:pt x="6444" y="1860"/>
                  </a:cubicBezTo>
                  <a:lnTo>
                    <a:pt x="6444" y="1860"/>
                  </a:lnTo>
                  <a:cubicBezTo>
                    <a:pt x="6393" y="827"/>
                    <a:pt x="5532" y="1"/>
                    <a:pt x="4483" y="1"/>
                  </a:cubicBezTo>
                  <a:lnTo>
                    <a:pt x="4483" y="1"/>
                  </a:lnTo>
                  <a:cubicBezTo>
                    <a:pt x="3405" y="1"/>
                    <a:pt x="2528" y="877"/>
                    <a:pt x="2523" y="195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
            <p:cNvSpPr/>
            <p:nvPr/>
          </p:nvSpPr>
          <p:spPr>
            <a:xfrm>
              <a:off x="4403843" y="3388701"/>
              <a:ext cx="340796" cy="312202"/>
            </a:xfrm>
            <a:custGeom>
              <a:rect b="b" l="l" r="r" t="t"/>
              <a:pathLst>
                <a:path extrusionOk="0" h="3876" w="4231">
                  <a:moveTo>
                    <a:pt x="913" y="2832"/>
                  </a:moveTo>
                  <a:lnTo>
                    <a:pt x="1" y="2989"/>
                  </a:lnTo>
                  <a:cubicBezTo>
                    <a:pt x="1" y="2989"/>
                    <a:pt x="1" y="3369"/>
                    <a:pt x="2113" y="3876"/>
                  </a:cubicBezTo>
                  <a:lnTo>
                    <a:pt x="2113" y="3876"/>
                  </a:lnTo>
                  <a:cubicBezTo>
                    <a:pt x="4231" y="3369"/>
                    <a:pt x="4231" y="2989"/>
                    <a:pt x="4231" y="2989"/>
                  </a:cubicBezTo>
                  <a:lnTo>
                    <a:pt x="4231" y="2989"/>
                  </a:lnTo>
                  <a:lnTo>
                    <a:pt x="3298" y="2832"/>
                  </a:lnTo>
                  <a:lnTo>
                    <a:pt x="3207" y="0"/>
                  </a:lnTo>
                  <a:lnTo>
                    <a:pt x="1004" y="0"/>
                  </a:ln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
            <p:cNvSpPr/>
            <p:nvPr/>
          </p:nvSpPr>
          <p:spPr>
            <a:xfrm>
              <a:off x="4271664" y="2851771"/>
              <a:ext cx="603945" cy="612886"/>
            </a:xfrm>
            <a:custGeom>
              <a:rect b="b" l="l" r="r" t="t"/>
              <a:pathLst>
                <a:path extrusionOk="0" h="7609" w="7498">
                  <a:moveTo>
                    <a:pt x="122" y="1900"/>
                  </a:moveTo>
                  <a:cubicBezTo>
                    <a:pt x="41" y="2269"/>
                    <a:pt x="1" y="2654"/>
                    <a:pt x="1" y="3050"/>
                  </a:cubicBezTo>
                  <a:lnTo>
                    <a:pt x="1" y="3050"/>
                  </a:lnTo>
                  <a:cubicBezTo>
                    <a:pt x="1" y="5567"/>
                    <a:pt x="1677" y="7609"/>
                    <a:pt x="3749" y="7609"/>
                  </a:cubicBezTo>
                  <a:lnTo>
                    <a:pt x="3749" y="7609"/>
                  </a:lnTo>
                  <a:cubicBezTo>
                    <a:pt x="5816" y="7609"/>
                    <a:pt x="7493" y="5567"/>
                    <a:pt x="7498" y="3050"/>
                  </a:cubicBezTo>
                  <a:lnTo>
                    <a:pt x="7498" y="3050"/>
                  </a:lnTo>
                  <a:cubicBezTo>
                    <a:pt x="7498" y="2654"/>
                    <a:pt x="7452" y="2269"/>
                    <a:pt x="7376" y="1900"/>
                  </a:cubicBezTo>
                  <a:lnTo>
                    <a:pt x="7376" y="1900"/>
                  </a:lnTo>
                  <a:cubicBezTo>
                    <a:pt x="4256" y="2062"/>
                    <a:pt x="2792" y="0"/>
                    <a:pt x="2792" y="0"/>
                  </a:cubicBezTo>
                  <a:lnTo>
                    <a:pt x="2792" y="0"/>
                  </a:lnTo>
                  <a:cubicBezTo>
                    <a:pt x="2792" y="0"/>
                    <a:pt x="1363" y="1900"/>
                    <a:pt x="122" y="1900"/>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6"/>
            <p:cNvSpPr/>
            <p:nvPr/>
          </p:nvSpPr>
          <p:spPr>
            <a:xfrm>
              <a:off x="4881249" y="3083909"/>
              <a:ext cx="52275" cy="124124"/>
            </a:xfrm>
            <a:custGeom>
              <a:rect b="b" l="l" r="r" t="t"/>
              <a:pathLst>
                <a:path extrusionOk="0" h="1541" w="649">
                  <a:moveTo>
                    <a:pt x="0" y="1540"/>
                  </a:moveTo>
                  <a:cubicBezTo>
                    <a:pt x="294" y="1449"/>
                    <a:pt x="532" y="1196"/>
                    <a:pt x="588" y="872"/>
                  </a:cubicBezTo>
                  <a:lnTo>
                    <a:pt x="588" y="872"/>
                  </a:lnTo>
                  <a:cubicBezTo>
                    <a:pt x="649" y="517"/>
                    <a:pt x="482" y="178"/>
                    <a:pt x="193" y="0"/>
                  </a:cubicBezTo>
                  <a:lnTo>
                    <a:pt x="193" y="0"/>
                  </a:lnTo>
                  <a:cubicBezTo>
                    <a:pt x="228" y="750"/>
                    <a:pt x="122" y="1236"/>
                    <a:pt x="0" y="1540"/>
                  </a:cubicBezTo>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
            <p:cNvSpPr/>
            <p:nvPr/>
          </p:nvSpPr>
          <p:spPr>
            <a:xfrm>
              <a:off x="4212945" y="3083909"/>
              <a:ext cx="52678" cy="123721"/>
            </a:xfrm>
            <a:custGeom>
              <a:rect b="b" l="l" r="r" t="t"/>
              <a:pathLst>
                <a:path extrusionOk="0" h="1536" w="654">
                  <a:moveTo>
                    <a:pt x="61" y="872"/>
                  </a:moveTo>
                  <a:cubicBezTo>
                    <a:pt x="122" y="1196"/>
                    <a:pt x="360" y="1444"/>
                    <a:pt x="654" y="1535"/>
                  </a:cubicBezTo>
                  <a:lnTo>
                    <a:pt x="654" y="1535"/>
                  </a:lnTo>
                  <a:cubicBezTo>
                    <a:pt x="527" y="1231"/>
                    <a:pt x="426" y="750"/>
                    <a:pt x="456" y="0"/>
                  </a:cubicBezTo>
                  <a:lnTo>
                    <a:pt x="456" y="0"/>
                  </a:lnTo>
                  <a:cubicBezTo>
                    <a:pt x="167" y="178"/>
                    <a:pt x="0" y="517"/>
                    <a:pt x="61" y="872"/>
                  </a:cubicBezTo>
                  <a:close/>
                </a:path>
              </a:pathLst>
            </a:custGeom>
            <a:solidFill>
              <a:srgbClr val="FAC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6"/>
            <p:cNvSpPr/>
            <p:nvPr/>
          </p:nvSpPr>
          <p:spPr>
            <a:xfrm>
              <a:off x="3964456" y="4473192"/>
              <a:ext cx="1204910" cy="53967"/>
            </a:xfrm>
            <a:custGeom>
              <a:rect b="b" l="l" r="r" t="t"/>
              <a:pathLst>
                <a:path extrusionOk="0" h="670" w="14959">
                  <a:moveTo>
                    <a:pt x="167" y="1"/>
                  </a:moveTo>
                  <a:cubicBezTo>
                    <a:pt x="76" y="1"/>
                    <a:pt x="0" y="77"/>
                    <a:pt x="0" y="168"/>
                  </a:cubicBezTo>
                  <a:lnTo>
                    <a:pt x="0" y="168"/>
                  </a:lnTo>
                  <a:lnTo>
                    <a:pt x="0" y="502"/>
                  </a:lnTo>
                  <a:cubicBezTo>
                    <a:pt x="0" y="593"/>
                    <a:pt x="76" y="669"/>
                    <a:pt x="167" y="669"/>
                  </a:cubicBezTo>
                  <a:lnTo>
                    <a:pt x="167" y="669"/>
                  </a:lnTo>
                  <a:lnTo>
                    <a:pt x="14787" y="669"/>
                  </a:lnTo>
                  <a:cubicBezTo>
                    <a:pt x="14883" y="669"/>
                    <a:pt x="14959" y="593"/>
                    <a:pt x="14959" y="502"/>
                  </a:cubicBezTo>
                  <a:lnTo>
                    <a:pt x="14959" y="502"/>
                  </a:lnTo>
                  <a:lnTo>
                    <a:pt x="14959" y="168"/>
                  </a:lnTo>
                  <a:cubicBezTo>
                    <a:pt x="14959" y="77"/>
                    <a:pt x="14883" y="1"/>
                    <a:pt x="14787" y="1"/>
                  </a:cubicBezTo>
                  <a:lnTo>
                    <a:pt x="14787" y="1"/>
                  </a:lnTo>
                  <a:close/>
                </a:path>
              </a:pathLst>
            </a:custGeom>
            <a:solidFill>
              <a:srgbClr val="3534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6"/>
            <p:cNvSpPr/>
            <p:nvPr/>
          </p:nvSpPr>
          <p:spPr>
            <a:xfrm>
              <a:off x="3931753" y="3748587"/>
              <a:ext cx="1282961" cy="724686"/>
            </a:xfrm>
            <a:custGeom>
              <a:rect b="b" l="l" r="r" t="t"/>
              <a:pathLst>
                <a:path extrusionOk="0" h="8997" w="15928">
                  <a:moveTo>
                    <a:pt x="274" y="0"/>
                  </a:moveTo>
                  <a:cubicBezTo>
                    <a:pt x="122" y="0"/>
                    <a:pt x="1" y="132"/>
                    <a:pt x="21" y="284"/>
                  </a:cubicBezTo>
                  <a:lnTo>
                    <a:pt x="21" y="284"/>
                  </a:lnTo>
                  <a:lnTo>
                    <a:pt x="1176" y="8997"/>
                  </a:lnTo>
                  <a:lnTo>
                    <a:pt x="14757" y="8997"/>
                  </a:lnTo>
                  <a:lnTo>
                    <a:pt x="15907" y="284"/>
                  </a:lnTo>
                  <a:cubicBezTo>
                    <a:pt x="15927" y="132"/>
                    <a:pt x="15811" y="0"/>
                    <a:pt x="15659" y="0"/>
                  </a:cubicBezTo>
                  <a:lnTo>
                    <a:pt x="15659"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
            <p:cNvSpPr/>
            <p:nvPr/>
          </p:nvSpPr>
          <p:spPr>
            <a:xfrm>
              <a:off x="4513227" y="4050882"/>
              <a:ext cx="120016" cy="120096"/>
            </a:xfrm>
            <a:custGeom>
              <a:rect b="b" l="l" r="r" t="t"/>
              <a:pathLst>
                <a:path extrusionOk="0" h="1491" w="1490">
                  <a:moveTo>
                    <a:pt x="1490" y="745"/>
                  </a:moveTo>
                  <a:cubicBezTo>
                    <a:pt x="1490" y="1156"/>
                    <a:pt x="1160" y="1490"/>
                    <a:pt x="745" y="1490"/>
                  </a:cubicBezTo>
                  <a:cubicBezTo>
                    <a:pt x="335" y="1490"/>
                    <a:pt x="0" y="1156"/>
                    <a:pt x="0" y="745"/>
                  </a:cubicBezTo>
                  <a:cubicBezTo>
                    <a:pt x="0" y="335"/>
                    <a:pt x="335" y="1"/>
                    <a:pt x="745" y="1"/>
                  </a:cubicBezTo>
                  <a:cubicBezTo>
                    <a:pt x="1160" y="1"/>
                    <a:pt x="1490" y="335"/>
                    <a:pt x="1490" y="745"/>
                  </a:cubicBez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6" name="Google Shape;546;p6"/>
          <p:cNvSpPr/>
          <p:nvPr/>
        </p:nvSpPr>
        <p:spPr>
          <a:xfrm>
            <a:off x="3339300" y="2132400"/>
            <a:ext cx="621600" cy="621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
          <p:cNvSpPr/>
          <p:nvPr/>
        </p:nvSpPr>
        <p:spPr>
          <a:xfrm>
            <a:off x="4903775" y="2028075"/>
            <a:ext cx="621600" cy="621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
          <p:cNvSpPr/>
          <p:nvPr/>
        </p:nvSpPr>
        <p:spPr>
          <a:xfrm>
            <a:off x="5086044" y="2443250"/>
            <a:ext cx="621600" cy="621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
          <p:cNvSpPr/>
          <p:nvPr/>
        </p:nvSpPr>
        <p:spPr>
          <a:xfrm>
            <a:off x="3425025" y="2790600"/>
            <a:ext cx="621600" cy="621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
          <p:cNvSpPr/>
          <p:nvPr/>
        </p:nvSpPr>
        <p:spPr>
          <a:xfrm>
            <a:off x="3425025" y="3633625"/>
            <a:ext cx="621600" cy="621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
          <p:cNvSpPr/>
          <p:nvPr/>
        </p:nvSpPr>
        <p:spPr>
          <a:xfrm>
            <a:off x="5086044" y="3737338"/>
            <a:ext cx="621600" cy="6216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2" name="Google Shape;552;p6"/>
          <p:cNvCxnSpPr>
            <a:stCxn id="486" idx="3"/>
            <a:endCxn id="546" idx="0"/>
          </p:cNvCxnSpPr>
          <p:nvPr/>
        </p:nvCxnSpPr>
        <p:spPr>
          <a:xfrm>
            <a:off x="2073425" y="1592325"/>
            <a:ext cx="1576800" cy="540000"/>
          </a:xfrm>
          <a:prstGeom prst="bentConnector2">
            <a:avLst/>
          </a:prstGeom>
          <a:noFill/>
          <a:ln cap="flat" cmpd="sng" w="9525">
            <a:solidFill>
              <a:schemeClr val="dk1"/>
            </a:solidFill>
            <a:prstDash val="solid"/>
            <a:round/>
            <a:headEnd len="sm" w="sm" type="none"/>
            <a:tailEnd len="med" w="med" type="triangle"/>
          </a:ln>
        </p:spPr>
      </p:cxnSp>
      <p:cxnSp>
        <p:nvCxnSpPr>
          <p:cNvPr id="553" name="Google Shape;553;p6"/>
          <p:cNvCxnSpPr>
            <a:stCxn id="489" idx="1"/>
            <a:endCxn id="547" idx="0"/>
          </p:cNvCxnSpPr>
          <p:nvPr/>
        </p:nvCxnSpPr>
        <p:spPr>
          <a:xfrm flipH="1">
            <a:off x="5214476" y="1429200"/>
            <a:ext cx="1106700" cy="598800"/>
          </a:xfrm>
          <a:prstGeom prst="bentConnector2">
            <a:avLst/>
          </a:prstGeom>
          <a:noFill/>
          <a:ln cap="flat" cmpd="sng" w="9525">
            <a:solidFill>
              <a:schemeClr val="dk1"/>
            </a:solidFill>
            <a:prstDash val="solid"/>
            <a:round/>
            <a:headEnd len="sm" w="sm" type="none"/>
            <a:tailEnd len="med" w="med" type="triangle"/>
          </a:ln>
        </p:spPr>
      </p:cxnSp>
      <p:cxnSp>
        <p:nvCxnSpPr>
          <p:cNvPr id="554" name="Google Shape;554;p6"/>
          <p:cNvCxnSpPr/>
          <p:nvPr/>
        </p:nvCxnSpPr>
        <p:spPr>
          <a:xfrm>
            <a:off x="1816300" y="2700350"/>
            <a:ext cx="1475400" cy="4410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555" name="Google Shape;555;p6"/>
          <p:cNvCxnSpPr>
            <a:stCxn id="488" idx="1"/>
            <a:endCxn id="548" idx="6"/>
          </p:cNvCxnSpPr>
          <p:nvPr/>
        </p:nvCxnSpPr>
        <p:spPr>
          <a:xfrm flipH="1">
            <a:off x="5707775" y="2268950"/>
            <a:ext cx="930300" cy="485100"/>
          </a:xfrm>
          <a:prstGeom prst="bentConnector3">
            <a:avLst>
              <a:gd fmla="val 50007" name="adj1"/>
            </a:avLst>
          </a:prstGeom>
          <a:noFill/>
          <a:ln cap="flat" cmpd="sng" w="9525">
            <a:solidFill>
              <a:schemeClr val="dk1"/>
            </a:solidFill>
            <a:prstDash val="solid"/>
            <a:round/>
            <a:headEnd len="sm" w="sm" type="none"/>
            <a:tailEnd len="med" w="med" type="triangle"/>
          </a:ln>
        </p:spPr>
      </p:cxnSp>
      <p:cxnSp>
        <p:nvCxnSpPr>
          <p:cNvPr id="556" name="Google Shape;556;p6"/>
          <p:cNvCxnSpPr>
            <a:stCxn id="484" idx="3"/>
            <a:endCxn id="550" idx="2"/>
          </p:cNvCxnSpPr>
          <p:nvPr/>
        </p:nvCxnSpPr>
        <p:spPr>
          <a:xfrm>
            <a:off x="2157350" y="3616688"/>
            <a:ext cx="1267800" cy="327600"/>
          </a:xfrm>
          <a:prstGeom prst="bentConnector3">
            <a:avLst>
              <a:gd fmla="val 49995" name="adj1"/>
            </a:avLst>
          </a:prstGeom>
          <a:noFill/>
          <a:ln cap="flat" cmpd="sng" w="9525">
            <a:solidFill>
              <a:schemeClr val="dk1"/>
            </a:solidFill>
            <a:prstDash val="solid"/>
            <a:round/>
            <a:headEnd len="sm" w="sm" type="none"/>
            <a:tailEnd len="med" w="med" type="triangle"/>
          </a:ln>
        </p:spPr>
      </p:cxnSp>
      <p:cxnSp>
        <p:nvCxnSpPr>
          <p:cNvPr id="557" name="Google Shape;557;p6"/>
          <p:cNvCxnSpPr>
            <a:endCxn id="551" idx="6"/>
          </p:cNvCxnSpPr>
          <p:nvPr/>
        </p:nvCxnSpPr>
        <p:spPr>
          <a:xfrm rot="10800000">
            <a:off x="5707644" y="4048138"/>
            <a:ext cx="1236000" cy="6774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558" name="Google Shape;558;p6"/>
          <p:cNvCxnSpPr>
            <a:stCxn id="559" idx="1"/>
          </p:cNvCxnSpPr>
          <p:nvPr/>
        </p:nvCxnSpPr>
        <p:spPr>
          <a:xfrm rot="10800000">
            <a:off x="5582975" y="3126650"/>
            <a:ext cx="1403700" cy="369300"/>
          </a:xfrm>
          <a:prstGeom prst="bentConnector3">
            <a:avLst>
              <a:gd fmla="val 50000" name="adj1"/>
            </a:avLst>
          </a:prstGeom>
          <a:noFill/>
          <a:ln cap="flat" cmpd="sng" w="9525">
            <a:solidFill>
              <a:schemeClr val="dk1"/>
            </a:solidFill>
            <a:prstDash val="solid"/>
            <a:round/>
            <a:headEnd len="sm" w="sm" type="none"/>
            <a:tailEnd len="med" w="med" type="triangle"/>
          </a:ln>
        </p:spPr>
      </p:cxnSp>
      <p:sp>
        <p:nvSpPr>
          <p:cNvPr id="559" name="Google Shape;559;p6"/>
          <p:cNvSpPr txBox="1"/>
          <p:nvPr/>
        </p:nvSpPr>
        <p:spPr>
          <a:xfrm>
            <a:off x="6986675" y="3265100"/>
            <a:ext cx="141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Stop words</a:t>
            </a:r>
            <a:endParaRPr b="1" sz="1800">
              <a:solidFill>
                <a:schemeClr val="dk1"/>
              </a:solidFill>
              <a:latin typeface="Fira Sans Extra Condensed"/>
              <a:ea typeface="Fira Sans Extra Condensed"/>
              <a:cs typeface="Fira Sans Extra Condensed"/>
              <a:sym typeface="Fira Sans Extra Condensed"/>
            </a:endParaRPr>
          </a:p>
        </p:txBody>
      </p:sp>
      <p:sp>
        <p:nvSpPr>
          <p:cNvPr id="560" name="Google Shape;560;p6"/>
          <p:cNvSpPr txBox="1"/>
          <p:nvPr/>
        </p:nvSpPr>
        <p:spPr>
          <a:xfrm>
            <a:off x="394100" y="4358975"/>
            <a:ext cx="1369200" cy="34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Punctuations</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cxnSp>
        <p:nvCxnSpPr>
          <p:cNvPr id="561" name="Google Shape;561;p6"/>
          <p:cNvCxnSpPr/>
          <p:nvPr/>
        </p:nvCxnSpPr>
        <p:spPr>
          <a:xfrm flipH="1" rot="10800000">
            <a:off x="1712775" y="4291625"/>
            <a:ext cx="1710900" cy="285300"/>
          </a:xfrm>
          <a:prstGeom prst="bentConnector3">
            <a:avLst>
              <a:gd fmla="val 50000" name="adj1"/>
            </a:avLst>
          </a:prstGeom>
          <a:noFill/>
          <a:ln cap="flat" cmpd="sng" w="9525">
            <a:solidFill>
              <a:schemeClr val="dk1"/>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ke News Infographics by Slidesgo">
  <a:themeElements>
    <a:clrScheme name="Simple Light">
      <a:dk1>
        <a:srgbClr val="000000"/>
      </a:dk1>
      <a:lt1>
        <a:srgbClr val="FFFFFF"/>
      </a:lt1>
      <a:dk2>
        <a:srgbClr val="818181"/>
      </a:dk2>
      <a:lt2>
        <a:srgbClr val="E6E6E6"/>
      </a:lt2>
      <a:accent1>
        <a:srgbClr val="FF7774"/>
      </a:accent1>
      <a:accent2>
        <a:srgbClr val="FF322E"/>
      </a:accent2>
      <a:accent3>
        <a:srgbClr val="9B0C21"/>
      </a:accent3>
      <a:accent4>
        <a:srgbClr val="77DDD0"/>
      </a:accent4>
      <a:accent5>
        <a:srgbClr val="14BBAE"/>
      </a:accent5>
      <a:accent6>
        <a:srgbClr val="1C918B"/>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